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3" r:id="rId3"/>
    <p:sldId id="264" r:id="rId4"/>
    <p:sldId id="262" r:id="rId5"/>
    <p:sldId id="266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99"/>
    <a:srgbClr val="00FF99"/>
    <a:srgbClr val="3287AE"/>
    <a:srgbClr val="0099FF"/>
    <a:srgbClr val="6600FF"/>
    <a:srgbClr val="CCFFCC"/>
    <a:srgbClr val="FFFFCC"/>
    <a:srgbClr val="FF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21" autoAdjust="0"/>
  </p:normalViewPr>
  <p:slideViewPr>
    <p:cSldViewPr>
      <p:cViewPr varScale="1">
        <p:scale>
          <a:sx n="65" d="100"/>
          <a:sy n="65" d="100"/>
        </p:scale>
        <p:origin x="191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D6484-3967-4270-98EE-7EAE9CC6F41C}" type="doc">
      <dgm:prSet loTypeId="urn:microsoft.com/office/officeart/2005/8/layout/target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4AFD452-6144-4D21-81B5-E2FDAF3946A3}">
      <dgm:prSet phldrT="[Text]" custT="1"/>
      <dgm:spPr/>
      <dgm:t>
        <a:bodyPr/>
        <a:lstStyle/>
        <a:p>
          <a:r>
            <a:rPr lang="sr-Latn-RS" sz="1800" b="1" spc="300" dirty="0">
              <a:solidFill>
                <a:srgbClr val="00FFFF"/>
              </a:solidFill>
              <a:latin typeface="Century Gothic" panose="020B0502020202020204" pitchFamily="34" charset="0"/>
            </a:rPr>
            <a:t>Inform </a:t>
          </a:r>
          <a:r>
            <a:rPr lang="sr-Latn-RS" sz="1800" b="1" spc="300" dirty="0" err="1">
              <a:solidFill>
                <a:srgbClr val="00FFFF"/>
              </a:solidFill>
              <a:latin typeface="Century Gothic" panose="020B0502020202020204" pitchFamily="34" charset="0"/>
            </a:rPr>
            <a:t>Yourself</a:t>
          </a:r>
          <a:r>
            <a:rPr lang="sr-Latn-RS" sz="1800" b="1" spc="300" dirty="0">
              <a:solidFill>
                <a:srgbClr val="00FFFF"/>
              </a:solidFill>
              <a:latin typeface="Century Gothic" panose="020B0502020202020204" pitchFamily="34" charset="0"/>
            </a:rPr>
            <a:t> and </a:t>
          </a:r>
          <a:r>
            <a:rPr lang="sr-Latn-RS" sz="1800" b="1" spc="300" dirty="0" err="1">
              <a:solidFill>
                <a:srgbClr val="00FFFF"/>
              </a:solidFill>
              <a:latin typeface="Century Gothic" panose="020B0502020202020204" pitchFamily="34" charset="0"/>
            </a:rPr>
            <a:t>Others</a:t>
          </a:r>
          <a:r>
            <a:rPr lang="sr-Latn-RS" sz="1800" b="1" spc="300" dirty="0">
              <a:solidFill>
                <a:srgbClr val="00FFFF"/>
              </a:solidFill>
              <a:latin typeface="Century Gothic" panose="020B0502020202020204" pitchFamily="34" charset="0"/>
            </a:rPr>
            <a:t>!</a:t>
          </a:r>
        </a:p>
      </dgm:t>
    </dgm:pt>
    <dgm:pt modelId="{6E2AC58C-E16E-4864-A66B-A8D4465FA1DA}" type="parTrans" cxnId="{A11F2ED4-A5FA-4477-A3AA-5F46F2015A9E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CA163156-1726-4700-81EA-E7EE60CD602F}" type="sibTrans" cxnId="{A11F2ED4-A5FA-4477-A3AA-5F46F2015A9E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29B7F14B-B34F-4533-8433-6AA5E54E8039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Educate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Youself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!</a:t>
          </a:r>
        </a:p>
      </dgm:t>
    </dgm:pt>
    <dgm:pt modelId="{8DFBA594-A6F1-47BB-A6E2-E416161AE902}" type="parTrans" cxnId="{6E6608D8-E994-4758-B65E-5290EFE1AC1E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FC4D65A3-9F23-446A-9D5C-0565085D40F1}" type="sibTrans" cxnId="{6E6608D8-E994-4758-B65E-5290EFE1AC1E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049123C3-88F2-428A-8DD2-A7CB3522F741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Support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the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Cure!</a:t>
          </a:r>
        </a:p>
      </dgm:t>
    </dgm:pt>
    <dgm:pt modelId="{925DB3F6-1151-4DD2-9CD2-F26CCAF70E4C}" type="parTrans" cxnId="{CC330AD2-C5E9-4E62-99C4-1FC21247999E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837571C2-59B8-4EF5-ADB0-ABB5F8CD8581}" type="sibTrans" cxnId="{CC330AD2-C5E9-4E62-99C4-1FC21247999E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CCCFF9B8-9C1D-45B7-A2BD-5C073D1A39E1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Spread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the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Word!</a:t>
          </a:r>
        </a:p>
      </dgm:t>
    </dgm:pt>
    <dgm:pt modelId="{86215BB7-5C99-46C2-AC7C-68A0F2E0C02E}" type="parTrans" cxnId="{9D4C81C5-9BFA-44D6-B406-55146F7DFF89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59FA7BCC-6E1A-47F1-883C-21903AB94044}" type="sibTrans" cxnId="{9D4C81C5-9BFA-44D6-B406-55146F7DFF89}">
      <dgm:prSet/>
      <dgm:spPr/>
      <dgm:t>
        <a:bodyPr/>
        <a:lstStyle/>
        <a:p>
          <a:endParaRPr lang="sr-Latn-RS">
            <a:latin typeface="Century Gothic" panose="020B0502020202020204" pitchFamily="34" charset="0"/>
          </a:endParaRPr>
        </a:p>
      </dgm:t>
    </dgm:pt>
    <dgm:pt modelId="{6AD6D379-CDBC-4D83-969C-B2E4AC3C1391}" type="pres">
      <dgm:prSet presAssocID="{F8AD6484-3967-4270-98EE-7EAE9CC6F41C}" presName="composite" presStyleCnt="0">
        <dgm:presLayoutVars>
          <dgm:chMax val="5"/>
          <dgm:dir/>
          <dgm:resizeHandles val="exact"/>
        </dgm:presLayoutVars>
      </dgm:prSet>
      <dgm:spPr/>
    </dgm:pt>
    <dgm:pt modelId="{6728DF58-78E2-4424-91FE-E33CAEEFA0CD}" type="pres">
      <dgm:prSet presAssocID="{74AFD452-6144-4D21-81B5-E2FDAF3946A3}" presName="circle1" presStyleLbl="lnNode1" presStyleIdx="0" presStyleCnt="4"/>
      <dgm:spPr>
        <a:solidFill>
          <a:schemeClr val="bg2">
            <a:lumMod val="50000"/>
          </a:schemeClr>
        </a:solidFill>
      </dgm:spPr>
    </dgm:pt>
    <dgm:pt modelId="{0D8E61D9-A9AB-4574-8485-8979745827AA}" type="pres">
      <dgm:prSet presAssocID="{74AFD452-6144-4D21-81B5-E2FDAF3946A3}" presName="text1" presStyleLbl="revTx" presStyleIdx="0" presStyleCnt="4" custScaleX="486251" custLinFactX="100000" custLinFactNeighborX="119009" custLinFactNeighborY="7955">
        <dgm:presLayoutVars>
          <dgm:bulletEnabled val="1"/>
        </dgm:presLayoutVars>
      </dgm:prSet>
      <dgm:spPr/>
    </dgm:pt>
    <dgm:pt modelId="{C765F59D-E217-4C91-86F0-F9505A237829}" type="pres">
      <dgm:prSet presAssocID="{74AFD452-6144-4D21-81B5-E2FDAF3946A3}" presName="line1" presStyleLbl="callout" presStyleIdx="0" presStyleCnt="8"/>
      <dgm:spPr>
        <a:ln w="19050">
          <a:solidFill>
            <a:schemeClr val="accent2">
              <a:lumMod val="20000"/>
              <a:lumOff val="80000"/>
            </a:schemeClr>
          </a:solidFill>
          <a:tailEnd type="oval"/>
        </a:ln>
      </dgm:spPr>
    </dgm:pt>
    <dgm:pt modelId="{5A9C49C0-F107-4B2C-8156-B11DD5493E50}" type="pres">
      <dgm:prSet presAssocID="{74AFD452-6144-4D21-81B5-E2FDAF3946A3}" presName="d1" presStyleLbl="callout" presStyleIdx="1" presStyleCnt="8"/>
      <dgm:spPr>
        <a:ln w="12700">
          <a:solidFill>
            <a:schemeClr val="bg1"/>
          </a:solidFill>
        </a:ln>
      </dgm:spPr>
    </dgm:pt>
    <dgm:pt modelId="{F6D446C8-95AD-45FE-9AA2-E80AEE526009}" type="pres">
      <dgm:prSet presAssocID="{29B7F14B-B34F-4533-8433-6AA5E54E8039}" presName="circle2" presStyleLbl="lnNode1" presStyleIdx="1" presStyleCnt="4"/>
      <dgm:spPr>
        <a:solidFill>
          <a:srgbClr val="3287AE"/>
        </a:solidFill>
      </dgm:spPr>
    </dgm:pt>
    <dgm:pt modelId="{AEDF5526-A513-416E-A889-7A32DE227CE9}" type="pres">
      <dgm:prSet presAssocID="{29B7F14B-B34F-4533-8433-6AA5E54E8039}" presName="text2" presStyleLbl="revTx" presStyleIdx="1" presStyleCnt="4" custScaleX="287448" custLinFactX="3152" custLinFactNeighborX="100000" custLinFactNeighborY="7784">
        <dgm:presLayoutVars>
          <dgm:bulletEnabled val="1"/>
        </dgm:presLayoutVars>
      </dgm:prSet>
      <dgm:spPr/>
    </dgm:pt>
    <dgm:pt modelId="{4F39DD36-4DBF-4854-A704-6E16775E9F59}" type="pres">
      <dgm:prSet presAssocID="{29B7F14B-B34F-4533-8433-6AA5E54E8039}" presName="line2" presStyleLbl="callout" presStyleIdx="2" presStyleCnt="8"/>
      <dgm:spPr>
        <a:ln w="19050">
          <a:solidFill>
            <a:schemeClr val="accent3"/>
          </a:solidFill>
          <a:tailEnd type="oval"/>
        </a:ln>
      </dgm:spPr>
    </dgm:pt>
    <dgm:pt modelId="{AF41FBFC-E8B8-44C2-8F5D-D3C37CD94F70}" type="pres">
      <dgm:prSet presAssocID="{29B7F14B-B34F-4533-8433-6AA5E54E8039}" presName="d2" presStyleLbl="callout" presStyleIdx="3" presStyleCnt="8"/>
      <dgm:spPr>
        <a:ln w="12700">
          <a:solidFill>
            <a:schemeClr val="bg2">
              <a:lumMod val="20000"/>
              <a:lumOff val="80000"/>
            </a:schemeClr>
          </a:solidFill>
        </a:ln>
      </dgm:spPr>
    </dgm:pt>
    <dgm:pt modelId="{44A4AF44-FA7C-4145-A50F-3DA8086D2817}" type="pres">
      <dgm:prSet presAssocID="{CCCFF9B8-9C1D-45B7-A2BD-5C073D1A39E1}" presName="circle3" presStyleLbl="lnNode1" presStyleIdx="2" presStyleCnt="4"/>
      <dgm:spPr>
        <a:solidFill>
          <a:schemeClr val="accent2">
            <a:lumMod val="75000"/>
          </a:schemeClr>
        </a:solidFill>
      </dgm:spPr>
    </dgm:pt>
    <dgm:pt modelId="{D3C7B04C-CBF4-4E1B-8370-88A65081A1DB}" type="pres">
      <dgm:prSet presAssocID="{CCCFF9B8-9C1D-45B7-A2BD-5C073D1A39E1}" presName="text3" presStyleLbl="revTx" presStyleIdx="2" presStyleCnt="4" custScaleX="352604" custLinFactX="31852" custLinFactNeighborX="100000" custLinFactNeighborY="1784">
        <dgm:presLayoutVars>
          <dgm:bulletEnabled val="1"/>
        </dgm:presLayoutVars>
      </dgm:prSet>
      <dgm:spPr/>
    </dgm:pt>
    <dgm:pt modelId="{3BD4B08F-7D9F-4E06-8B91-33EE2B29E28A}" type="pres">
      <dgm:prSet presAssocID="{CCCFF9B8-9C1D-45B7-A2BD-5C073D1A39E1}" presName="line3" presStyleLbl="callout" presStyleIdx="4" presStyleCnt="8"/>
      <dgm:spPr>
        <a:ln w="19050">
          <a:solidFill>
            <a:schemeClr val="accent3"/>
          </a:solidFill>
          <a:tailEnd type="oval"/>
        </a:ln>
      </dgm:spPr>
    </dgm:pt>
    <dgm:pt modelId="{A473F5EA-1AD4-478C-B686-5ADBA383085B}" type="pres">
      <dgm:prSet presAssocID="{CCCFF9B8-9C1D-45B7-A2BD-5C073D1A39E1}" presName="d3" presStyleLbl="callout" presStyleIdx="5" presStyleCnt="8"/>
      <dgm:spPr>
        <a:ln w="12700">
          <a:solidFill>
            <a:schemeClr val="accent3"/>
          </a:solidFill>
        </a:ln>
      </dgm:spPr>
    </dgm:pt>
    <dgm:pt modelId="{F1DA70FD-8871-4D14-9096-214B3B2F9774}" type="pres">
      <dgm:prSet presAssocID="{049123C3-88F2-428A-8DD2-A7CB3522F741}" presName="circle4" presStyleLbl="lnNode1" presStyleIdx="3" presStyleCnt="4" custLinFactNeighborX="-96" custLinFactNeighborY="20273"/>
      <dgm:spPr>
        <a:solidFill>
          <a:schemeClr val="accent5">
            <a:lumMod val="75000"/>
            <a:alpha val="78000"/>
          </a:schemeClr>
        </a:solidFill>
      </dgm:spPr>
    </dgm:pt>
    <dgm:pt modelId="{074A61B8-76DE-4F81-A165-912C829D1FCF}" type="pres">
      <dgm:prSet presAssocID="{049123C3-88F2-428A-8DD2-A7CB3522F741}" presName="text4" presStyleLbl="revTx" presStyleIdx="3" presStyleCnt="4" custScaleX="329604" custLinFactX="22368" custLinFactNeighborX="100000" custLinFactNeighborY="2916">
        <dgm:presLayoutVars>
          <dgm:bulletEnabled val="1"/>
        </dgm:presLayoutVars>
      </dgm:prSet>
      <dgm:spPr/>
    </dgm:pt>
    <dgm:pt modelId="{29FEF96A-AB11-4A70-B3CF-459CECA3E511}" type="pres">
      <dgm:prSet presAssocID="{049123C3-88F2-428A-8DD2-A7CB3522F741}" presName="line4" presStyleLbl="callout" presStyleIdx="6" presStyleCnt="8"/>
      <dgm:spPr>
        <a:ln w="19050">
          <a:solidFill>
            <a:schemeClr val="accent3"/>
          </a:solidFill>
          <a:tailEnd type="oval"/>
        </a:ln>
      </dgm:spPr>
    </dgm:pt>
    <dgm:pt modelId="{D9345D77-9C5F-4A8A-875D-67836E4EB766}" type="pres">
      <dgm:prSet presAssocID="{049123C3-88F2-428A-8DD2-A7CB3522F741}" presName="d4" presStyleLbl="callout" presStyleIdx="7" presStyleCnt="8"/>
      <dgm:spPr>
        <a:ln w="12700">
          <a:solidFill>
            <a:schemeClr val="accent3"/>
          </a:solidFill>
          <a:tailEnd type="none"/>
        </a:ln>
      </dgm:spPr>
    </dgm:pt>
  </dgm:ptLst>
  <dgm:cxnLst>
    <dgm:cxn modelId="{B5500938-32CB-4CF1-A00C-10BA3E4B1A78}" type="presOf" srcId="{CCCFF9B8-9C1D-45B7-A2BD-5C073D1A39E1}" destId="{D3C7B04C-CBF4-4E1B-8370-88A65081A1DB}" srcOrd="0" destOrd="0" presId="urn:microsoft.com/office/officeart/2005/8/layout/target1"/>
    <dgm:cxn modelId="{A5BAD383-1CB8-4E04-8376-31B19ACFC3DC}" type="presOf" srcId="{29B7F14B-B34F-4533-8433-6AA5E54E8039}" destId="{AEDF5526-A513-416E-A889-7A32DE227CE9}" srcOrd="0" destOrd="0" presId="urn:microsoft.com/office/officeart/2005/8/layout/target1"/>
    <dgm:cxn modelId="{83404AB5-DBB8-4D18-B959-678833C62EF9}" type="presOf" srcId="{F8AD6484-3967-4270-98EE-7EAE9CC6F41C}" destId="{6AD6D379-CDBC-4D83-969C-B2E4AC3C1391}" srcOrd="0" destOrd="0" presId="urn:microsoft.com/office/officeart/2005/8/layout/target1"/>
    <dgm:cxn modelId="{9D4C81C5-9BFA-44D6-B406-55146F7DFF89}" srcId="{F8AD6484-3967-4270-98EE-7EAE9CC6F41C}" destId="{CCCFF9B8-9C1D-45B7-A2BD-5C073D1A39E1}" srcOrd="2" destOrd="0" parTransId="{86215BB7-5C99-46C2-AC7C-68A0F2E0C02E}" sibTransId="{59FA7BCC-6E1A-47F1-883C-21903AB94044}"/>
    <dgm:cxn modelId="{6E2BF0C7-F113-4C7D-BD95-C2957462EE3A}" type="presOf" srcId="{049123C3-88F2-428A-8DD2-A7CB3522F741}" destId="{074A61B8-76DE-4F81-A165-912C829D1FCF}" srcOrd="0" destOrd="0" presId="urn:microsoft.com/office/officeart/2005/8/layout/target1"/>
    <dgm:cxn modelId="{CC330AD2-C5E9-4E62-99C4-1FC21247999E}" srcId="{F8AD6484-3967-4270-98EE-7EAE9CC6F41C}" destId="{049123C3-88F2-428A-8DD2-A7CB3522F741}" srcOrd="3" destOrd="0" parTransId="{925DB3F6-1151-4DD2-9CD2-F26CCAF70E4C}" sibTransId="{837571C2-59B8-4EF5-ADB0-ABB5F8CD8581}"/>
    <dgm:cxn modelId="{A11F2ED4-A5FA-4477-A3AA-5F46F2015A9E}" srcId="{F8AD6484-3967-4270-98EE-7EAE9CC6F41C}" destId="{74AFD452-6144-4D21-81B5-E2FDAF3946A3}" srcOrd="0" destOrd="0" parTransId="{6E2AC58C-E16E-4864-A66B-A8D4465FA1DA}" sibTransId="{CA163156-1726-4700-81EA-E7EE60CD602F}"/>
    <dgm:cxn modelId="{6E6608D8-E994-4758-B65E-5290EFE1AC1E}" srcId="{F8AD6484-3967-4270-98EE-7EAE9CC6F41C}" destId="{29B7F14B-B34F-4533-8433-6AA5E54E8039}" srcOrd="1" destOrd="0" parTransId="{8DFBA594-A6F1-47BB-A6E2-E416161AE902}" sibTransId="{FC4D65A3-9F23-446A-9D5C-0565085D40F1}"/>
    <dgm:cxn modelId="{48D0C8DD-EDD6-4510-8BDE-7016468D1204}" type="presOf" srcId="{74AFD452-6144-4D21-81B5-E2FDAF3946A3}" destId="{0D8E61D9-A9AB-4574-8485-8979745827AA}" srcOrd="0" destOrd="0" presId="urn:microsoft.com/office/officeart/2005/8/layout/target1"/>
    <dgm:cxn modelId="{1595E4F8-8A82-4FF2-BA67-4D78D74F1E56}" type="presParOf" srcId="{6AD6D379-CDBC-4D83-969C-B2E4AC3C1391}" destId="{6728DF58-78E2-4424-91FE-E33CAEEFA0CD}" srcOrd="0" destOrd="0" presId="urn:microsoft.com/office/officeart/2005/8/layout/target1"/>
    <dgm:cxn modelId="{F916355F-A91D-49C5-A7F3-390C1C08D6DF}" type="presParOf" srcId="{6AD6D379-CDBC-4D83-969C-B2E4AC3C1391}" destId="{0D8E61D9-A9AB-4574-8485-8979745827AA}" srcOrd="1" destOrd="0" presId="urn:microsoft.com/office/officeart/2005/8/layout/target1"/>
    <dgm:cxn modelId="{6064FD2E-748D-4064-A114-4B9C283CE354}" type="presParOf" srcId="{6AD6D379-CDBC-4D83-969C-B2E4AC3C1391}" destId="{C765F59D-E217-4C91-86F0-F9505A237829}" srcOrd="2" destOrd="0" presId="urn:microsoft.com/office/officeart/2005/8/layout/target1"/>
    <dgm:cxn modelId="{BDB676D6-E70B-4768-A61C-851EB8033FAD}" type="presParOf" srcId="{6AD6D379-CDBC-4D83-969C-B2E4AC3C1391}" destId="{5A9C49C0-F107-4B2C-8156-B11DD5493E50}" srcOrd="3" destOrd="0" presId="urn:microsoft.com/office/officeart/2005/8/layout/target1"/>
    <dgm:cxn modelId="{9144DD41-A482-4BAD-BB69-84D91D1BD7F8}" type="presParOf" srcId="{6AD6D379-CDBC-4D83-969C-B2E4AC3C1391}" destId="{F6D446C8-95AD-45FE-9AA2-E80AEE526009}" srcOrd="4" destOrd="0" presId="urn:microsoft.com/office/officeart/2005/8/layout/target1"/>
    <dgm:cxn modelId="{FC3AA8CA-3B30-4A84-A017-5736F964FA9E}" type="presParOf" srcId="{6AD6D379-CDBC-4D83-969C-B2E4AC3C1391}" destId="{AEDF5526-A513-416E-A889-7A32DE227CE9}" srcOrd="5" destOrd="0" presId="urn:microsoft.com/office/officeart/2005/8/layout/target1"/>
    <dgm:cxn modelId="{D60F5CA7-4FBF-47BE-8630-10C7001AEC6B}" type="presParOf" srcId="{6AD6D379-CDBC-4D83-969C-B2E4AC3C1391}" destId="{4F39DD36-4DBF-4854-A704-6E16775E9F59}" srcOrd="6" destOrd="0" presId="urn:microsoft.com/office/officeart/2005/8/layout/target1"/>
    <dgm:cxn modelId="{4B42E51A-3975-4BF2-8752-C0E6F2BE3113}" type="presParOf" srcId="{6AD6D379-CDBC-4D83-969C-B2E4AC3C1391}" destId="{AF41FBFC-E8B8-44C2-8F5D-D3C37CD94F70}" srcOrd="7" destOrd="0" presId="urn:microsoft.com/office/officeart/2005/8/layout/target1"/>
    <dgm:cxn modelId="{72BD6651-D9F8-439F-B794-56FA9CEB7027}" type="presParOf" srcId="{6AD6D379-CDBC-4D83-969C-B2E4AC3C1391}" destId="{44A4AF44-FA7C-4145-A50F-3DA8086D2817}" srcOrd="8" destOrd="0" presId="urn:microsoft.com/office/officeart/2005/8/layout/target1"/>
    <dgm:cxn modelId="{5974966B-EADA-4E7D-A484-BD9617ED9EC1}" type="presParOf" srcId="{6AD6D379-CDBC-4D83-969C-B2E4AC3C1391}" destId="{D3C7B04C-CBF4-4E1B-8370-88A65081A1DB}" srcOrd="9" destOrd="0" presId="urn:microsoft.com/office/officeart/2005/8/layout/target1"/>
    <dgm:cxn modelId="{5A35F7B2-93E0-43A5-9EA3-FA0911F8A0A3}" type="presParOf" srcId="{6AD6D379-CDBC-4D83-969C-B2E4AC3C1391}" destId="{3BD4B08F-7D9F-4E06-8B91-33EE2B29E28A}" srcOrd="10" destOrd="0" presId="urn:microsoft.com/office/officeart/2005/8/layout/target1"/>
    <dgm:cxn modelId="{C8B077E2-1DC9-451C-AA00-B553DDE4939D}" type="presParOf" srcId="{6AD6D379-CDBC-4D83-969C-B2E4AC3C1391}" destId="{A473F5EA-1AD4-478C-B686-5ADBA383085B}" srcOrd="11" destOrd="0" presId="urn:microsoft.com/office/officeart/2005/8/layout/target1"/>
    <dgm:cxn modelId="{4A937883-9A54-4C40-AFE9-AB53450D20A3}" type="presParOf" srcId="{6AD6D379-CDBC-4D83-969C-B2E4AC3C1391}" destId="{F1DA70FD-8871-4D14-9096-214B3B2F9774}" srcOrd="12" destOrd="0" presId="urn:microsoft.com/office/officeart/2005/8/layout/target1"/>
    <dgm:cxn modelId="{D8D0ADA6-B823-4FE1-9592-B2E485210200}" type="presParOf" srcId="{6AD6D379-CDBC-4D83-969C-B2E4AC3C1391}" destId="{074A61B8-76DE-4F81-A165-912C829D1FCF}" srcOrd="13" destOrd="0" presId="urn:microsoft.com/office/officeart/2005/8/layout/target1"/>
    <dgm:cxn modelId="{E4E40127-1332-4D29-9537-C174F386C1F7}" type="presParOf" srcId="{6AD6D379-CDBC-4D83-969C-B2E4AC3C1391}" destId="{29FEF96A-AB11-4A70-B3CF-459CECA3E511}" srcOrd="14" destOrd="0" presId="urn:microsoft.com/office/officeart/2005/8/layout/target1"/>
    <dgm:cxn modelId="{69E38D2B-B793-4C05-94CC-F3D093EA13FF}" type="presParOf" srcId="{6AD6D379-CDBC-4D83-969C-B2E4AC3C1391}" destId="{D9345D77-9C5F-4A8A-875D-67836E4EB76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70FD-8871-4D14-9096-214B3B2F9774}">
      <dsp:nvSpPr>
        <dsp:cNvPr id="0" name=""/>
        <dsp:cNvSpPr/>
      </dsp:nvSpPr>
      <dsp:spPr>
        <a:xfrm>
          <a:off x="1822760" y="615543"/>
          <a:ext cx="1846629" cy="1846629"/>
        </a:xfrm>
        <a:prstGeom prst="ellipse">
          <a:avLst/>
        </a:prstGeom>
        <a:solidFill>
          <a:schemeClr val="accent5">
            <a:lumMod val="75000"/>
            <a:alpha val="7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4AF44-FA7C-4145-A50F-3DA8086D2817}">
      <dsp:nvSpPr>
        <dsp:cNvPr id="0" name=""/>
        <dsp:cNvSpPr/>
      </dsp:nvSpPr>
      <dsp:spPr>
        <a:xfrm>
          <a:off x="2088447" y="879457"/>
          <a:ext cx="1318801" cy="131880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446C8-95AD-45FE-9AA2-E80AEE526009}">
      <dsp:nvSpPr>
        <dsp:cNvPr id="0" name=""/>
        <dsp:cNvSpPr/>
      </dsp:nvSpPr>
      <dsp:spPr>
        <a:xfrm>
          <a:off x="2352208" y="1143217"/>
          <a:ext cx="791280" cy="791280"/>
        </a:xfrm>
        <a:prstGeom prst="ellipse">
          <a:avLst/>
        </a:prstGeom>
        <a:solidFill>
          <a:srgbClr val="3287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8DF58-78E2-4424-91FE-E33CAEEFA0CD}">
      <dsp:nvSpPr>
        <dsp:cNvPr id="0" name=""/>
        <dsp:cNvSpPr/>
      </dsp:nvSpPr>
      <dsp:spPr>
        <a:xfrm>
          <a:off x="2615968" y="1406977"/>
          <a:ext cx="263760" cy="263760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61D9-A9AB-4574-8485-8979745827AA}">
      <dsp:nvSpPr>
        <dsp:cNvPr id="0" name=""/>
        <dsp:cNvSpPr/>
      </dsp:nvSpPr>
      <dsp:spPr>
        <a:xfrm>
          <a:off x="4020312" y="35133"/>
          <a:ext cx="4489627" cy="44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</a:rPr>
            <a:t>Inform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</a:rPr>
            <a:t>Yourself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</a:rPr>
            <a:t> and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</a:rPr>
            <a:t>Others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</a:rPr>
            <a:t>!</a:t>
          </a:r>
        </a:p>
      </dsp:txBody>
      <dsp:txXfrm>
        <a:off x="4020312" y="35133"/>
        <a:ext cx="4489627" cy="441652"/>
      </dsp:txXfrm>
    </dsp:sp>
    <dsp:sp modelId="{C765F59D-E217-4C91-86F0-F9505A237829}">
      <dsp:nvSpPr>
        <dsp:cNvPr id="0" name=""/>
        <dsp:cNvSpPr/>
      </dsp:nvSpPr>
      <dsp:spPr>
        <a:xfrm>
          <a:off x="3748106" y="220826"/>
          <a:ext cx="2308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C49C0-F107-4B2C-8156-B11DD5493E50}">
      <dsp:nvSpPr>
        <dsp:cNvPr id="0" name=""/>
        <dsp:cNvSpPr/>
      </dsp:nvSpPr>
      <dsp:spPr>
        <a:xfrm rot="5400000">
          <a:off x="2587807" y="366248"/>
          <a:ext cx="1304951" cy="101564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F5526-A513-416E-A889-7A32DE227CE9}">
      <dsp:nvSpPr>
        <dsp:cNvPr id="0" name=""/>
        <dsp:cNvSpPr/>
      </dsp:nvSpPr>
      <dsp:spPr>
        <a:xfrm>
          <a:off x="4065985" y="476030"/>
          <a:ext cx="2654050" cy="44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Educate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Youself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!</a:t>
          </a:r>
        </a:p>
      </dsp:txBody>
      <dsp:txXfrm>
        <a:off x="4065985" y="476030"/>
        <a:ext cx="2654050" cy="441652"/>
      </dsp:txXfrm>
    </dsp:sp>
    <dsp:sp modelId="{4F39DD36-4DBF-4854-A704-6E16775E9F59}">
      <dsp:nvSpPr>
        <dsp:cNvPr id="0" name=""/>
        <dsp:cNvSpPr/>
      </dsp:nvSpPr>
      <dsp:spPr>
        <a:xfrm>
          <a:off x="3748106" y="662478"/>
          <a:ext cx="2308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FBFC-E8B8-44C2-8F5D-D3C37CD94F70}">
      <dsp:nvSpPr>
        <dsp:cNvPr id="0" name=""/>
        <dsp:cNvSpPr/>
      </dsp:nvSpPr>
      <dsp:spPr>
        <a:xfrm rot="5400000">
          <a:off x="2813711" y="800667"/>
          <a:ext cx="1071660" cy="79558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B04C-CBF4-4E1B-8370-88A65081A1DB}">
      <dsp:nvSpPr>
        <dsp:cNvPr id="0" name=""/>
        <dsp:cNvSpPr/>
      </dsp:nvSpPr>
      <dsp:spPr>
        <a:xfrm>
          <a:off x="4030178" y="891183"/>
          <a:ext cx="3255645" cy="44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Spread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the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Word!</a:t>
          </a:r>
        </a:p>
      </dsp:txBody>
      <dsp:txXfrm>
        <a:off x="4030178" y="891183"/>
        <a:ext cx="3255645" cy="441652"/>
      </dsp:txXfrm>
    </dsp:sp>
    <dsp:sp modelId="{3BD4B08F-7D9F-4E06-8B91-33EE2B29E28A}">
      <dsp:nvSpPr>
        <dsp:cNvPr id="0" name=""/>
        <dsp:cNvSpPr/>
      </dsp:nvSpPr>
      <dsp:spPr>
        <a:xfrm>
          <a:off x="3748106" y="1104130"/>
          <a:ext cx="2308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F5EA-1AD4-478C-B686-5ADBA383085B}">
      <dsp:nvSpPr>
        <dsp:cNvPr id="0" name=""/>
        <dsp:cNvSpPr/>
      </dsp:nvSpPr>
      <dsp:spPr>
        <a:xfrm rot="5400000">
          <a:off x="3032383" y="1205541"/>
          <a:ext cx="817441" cy="61400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A61B8-76DE-4F81-A165-912C829D1FCF}">
      <dsp:nvSpPr>
        <dsp:cNvPr id="0" name=""/>
        <dsp:cNvSpPr/>
      </dsp:nvSpPr>
      <dsp:spPr>
        <a:xfrm>
          <a:off x="4048793" y="1337835"/>
          <a:ext cx="3043282" cy="44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Support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r-Latn-RS" sz="1800" b="1" kern="1200" spc="300" dirty="0" err="1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the</a:t>
          </a:r>
          <a:r>
            <a:rPr lang="sr-Latn-RS" sz="18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 Cure!</a:t>
          </a:r>
        </a:p>
      </dsp:txBody>
      <dsp:txXfrm>
        <a:off x="4048793" y="1337835"/>
        <a:ext cx="3043282" cy="441652"/>
      </dsp:txXfrm>
    </dsp:sp>
    <dsp:sp modelId="{29FEF96A-AB11-4A70-B3CF-459CECA3E511}">
      <dsp:nvSpPr>
        <dsp:cNvPr id="0" name=""/>
        <dsp:cNvSpPr/>
      </dsp:nvSpPr>
      <dsp:spPr>
        <a:xfrm>
          <a:off x="3748106" y="1545782"/>
          <a:ext cx="2308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45D77-9C5F-4A8A-875D-67836E4EB766}">
      <dsp:nvSpPr>
        <dsp:cNvPr id="0" name=""/>
        <dsp:cNvSpPr/>
      </dsp:nvSpPr>
      <dsp:spPr>
        <a:xfrm rot="5400000">
          <a:off x="3251578" y="1612015"/>
          <a:ext cx="561867" cy="42903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  <a:tailEnd type="none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6774-1446-48E9-A556-70B81352A887}" type="datetimeFigureOut">
              <a:rPr lang="sr-Latn-RS" smtClean="0"/>
              <a:t>8.4.2022.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5537A-443C-4C9D-970D-02D43BACE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653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88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433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196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359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133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0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D8D792-9B19-4732-89D5-ED169B6F00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313" y="260350"/>
            <a:ext cx="6048375" cy="7207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en-US" altLang="sr-Latn-RS" noProof="0"/>
              <a:t>Click to edit Master title style</a:t>
            </a:r>
            <a:endParaRPr lang="ru-RU" altLang="sr-Latn-RS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2D9150C-80D6-402C-AB3C-B507065F2D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27313" y="904875"/>
            <a:ext cx="6048375" cy="508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sr-Latn-RS" noProof="0"/>
              <a:t>Click to edit Master subtitle style</a:t>
            </a:r>
            <a:endParaRPr lang="ru-RU" altLang="sr-Latn-R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51D-DADE-4951-9F58-03C1D710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F656F-7C93-4134-93F8-1C3B0ED9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04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EA196-D6BE-44AE-B07F-F391AC2A3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94513" y="473075"/>
            <a:ext cx="1925637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D117A-00F8-4383-B61D-81E7AB0C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013" y="473075"/>
            <a:ext cx="5626100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3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D08E-B2F9-479A-BBA4-1C0E0A61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1B61-76B6-461C-81B1-68537330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807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BA50-7E3A-4323-A08C-C3499BF8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A5661-6C41-40D6-987D-606F1295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43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4A83-95D3-42BC-8B59-A9D5FA0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2AF4-5FFF-4F14-A4C1-0C3FFEAB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1701800"/>
            <a:ext cx="3775075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0988D-25E3-48FB-8608-B0122F19F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488" y="1701800"/>
            <a:ext cx="3776662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44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25F0-BE82-4000-9181-61055788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685DC-1C41-4455-A050-D3F39F63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C6ED0-ED8A-4FB7-86D7-4604D0C99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6A4A2-248E-4C4F-AB2B-ED864CAE7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8D617-37E8-429C-86CF-6ADA5D1D5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924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991E-B5FD-440E-B237-32BDB240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716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6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4979-FF15-4B92-9988-88EFE5BD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D128-485B-4521-9BDB-67D68D93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AC9D4-4A0B-4AE8-ACA3-304E4F287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6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F9E-C975-42C0-8727-3F68008D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85D9C-D5FD-44D3-A550-38D150B2B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CF42C-8FA7-40B7-800A-8AF44461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70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EC307A-A537-41DF-B138-C7CD65BB8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73075"/>
            <a:ext cx="70104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ru-RU" altLang="sr-Latn-R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7F3F65-8FDF-48EB-8B9C-B1000C241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01800"/>
            <a:ext cx="7704137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ru-RU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sv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7.svg"/><Relationship Id="rId18" Type="http://schemas.openxmlformats.org/officeDocument/2006/relationships/image" Target="../media/image40.png"/><Relationship Id="rId3" Type="http://schemas.openxmlformats.org/officeDocument/2006/relationships/image" Target="../media/image2.jpeg"/><Relationship Id="rId21" Type="http://schemas.openxmlformats.org/officeDocument/2006/relationships/image" Target="../media/image43.png"/><Relationship Id="rId7" Type="http://schemas.openxmlformats.org/officeDocument/2006/relationships/diagramData" Target="../diagrams/data1.xml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diagramDrawing" Target="../diagrams/drawing1.xml"/><Relationship Id="rId24" Type="http://schemas.openxmlformats.org/officeDocument/2006/relationships/image" Target="../media/image46.png"/><Relationship Id="rId5" Type="http://schemas.openxmlformats.org/officeDocument/2006/relationships/image" Target="../media/image35.png"/><Relationship Id="rId15" Type="http://schemas.openxmlformats.org/officeDocument/2006/relationships/image" Target="../media/image4.png"/><Relationship Id="rId23" Type="http://schemas.openxmlformats.org/officeDocument/2006/relationships/image" Target="../media/image45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4AE86-D05D-41F5-9706-679E250C4585}"/>
              </a:ext>
            </a:extLst>
          </p:cNvPr>
          <p:cNvSpPr/>
          <p:nvPr/>
        </p:nvSpPr>
        <p:spPr>
          <a:xfrm>
            <a:off x="-1" y="-7239"/>
            <a:ext cx="9150519" cy="6858000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grpSp>
        <p:nvGrpSpPr>
          <p:cNvPr id="15" name="Google Shape;101;p1">
            <a:extLst>
              <a:ext uri="{FF2B5EF4-FFF2-40B4-BE49-F238E27FC236}">
                <a16:creationId xmlns:a16="http://schemas.microsoft.com/office/drawing/2014/main" id="{E842E8BE-80A4-4B5E-AADB-EAC39ADDD45C}"/>
              </a:ext>
            </a:extLst>
          </p:cNvPr>
          <p:cNvGrpSpPr/>
          <p:nvPr/>
        </p:nvGrpSpPr>
        <p:grpSpPr>
          <a:xfrm>
            <a:off x="-9670" y="6315534"/>
            <a:ext cx="9141162" cy="551260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6" name="Google Shape;102;p1">
              <a:extLst>
                <a:ext uri="{FF2B5EF4-FFF2-40B4-BE49-F238E27FC236}">
                  <a16:creationId xmlns:a16="http://schemas.microsoft.com/office/drawing/2014/main" id="{885A06CC-6EB0-4090-B123-4EE9639DF618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9" name="Google Shape;103;p1">
                <a:extLst>
                  <a:ext uri="{FF2B5EF4-FFF2-40B4-BE49-F238E27FC236}">
                    <a16:creationId xmlns:a16="http://schemas.microsoft.com/office/drawing/2014/main" id="{A566A937-DB1F-45D8-9488-215112F490CB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04;p1">
                <a:extLst>
                  <a:ext uri="{FF2B5EF4-FFF2-40B4-BE49-F238E27FC236}">
                    <a16:creationId xmlns:a16="http://schemas.microsoft.com/office/drawing/2014/main" id="{9ABB59D6-5C17-4CDF-89DA-AF55DB9B787B}"/>
                  </a:ext>
                </a:extLst>
              </p:cNvPr>
              <p:cNvSpPr txBox="1"/>
              <p:nvPr/>
            </p:nvSpPr>
            <p:spPr>
              <a:xfrm>
                <a:off x="529432" y="6367649"/>
                <a:ext cx="5121525" cy="4467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Science Fund of the </a:t>
                </a: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sym typeface="Teko"/>
                  </a:rPr>
                  <a:t>Republic of Serbia</a:t>
                </a:r>
              </a:p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sym typeface="Teko"/>
                  </a:rPr>
                  <a:t>Program for Excellent Projects </a:t>
                </a: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of Young Researchers</a:t>
                </a:r>
              </a:p>
            </p:txBody>
          </p:sp>
          <p:pic>
            <p:nvPicPr>
              <p:cNvPr id="21" name="Google Shape;105;p1" descr="Fond za nauku">
                <a:extLst>
                  <a:ext uri="{FF2B5EF4-FFF2-40B4-BE49-F238E27FC236}">
                    <a16:creationId xmlns:a16="http://schemas.microsoft.com/office/drawing/2014/main" id="{4A6A9A46-94DF-4D27-940E-D5319E7141F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7" name="Google Shape;106;p1">
              <a:extLst>
                <a:ext uri="{FF2B5EF4-FFF2-40B4-BE49-F238E27FC236}">
                  <a16:creationId xmlns:a16="http://schemas.microsoft.com/office/drawing/2014/main" id="{4C639C21-5D3E-45ED-BCB7-CCD016ACBFC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90BF0A5-FDEA-4B65-8A2D-671BCBAE8F93}"/>
              </a:ext>
            </a:extLst>
          </p:cNvPr>
          <p:cNvSpPr txBox="1"/>
          <p:nvPr/>
        </p:nvSpPr>
        <p:spPr>
          <a:xfrm>
            <a:off x="5697658" y="6467982"/>
            <a:ext cx="3056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April 11, 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World Parkinson’s Disease Day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66E973-CDD1-4A05-876D-57F9EFC3C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465" y="6318200"/>
            <a:ext cx="450900" cy="57656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B73DED-B68F-4535-BF21-FA4EE9A970F0}"/>
              </a:ext>
            </a:extLst>
          </p:cNvPr>
          <p:cNvCxnSpPr>
            <a:cxnSpLocks/>
          </p:cNvCxnSpPr>
          <p:nvPr/>
        </p:nvCxnSpPr>
        <p:spPr>
          <a:xfrm>
            <a:off x="0" y="6296934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exagon 44">
            <a:extLst>
              <a:ext uri="{FF2B5EF4-FFF2-40B4-BE49-F238E27FC236}">
                <a16:creationId xmlns:a16="http://schemas.microsoft.com/office/drawing/2014/main" id="{FB808DF3-CB6D-4E57-B9F5-CAC236A70E85}"/>
              </a:ext>
            </a:extLst>
          </p:cNvPr>
          <p:cNvSpPr/>
          <p:nvPr/>
        </p:nvSpPr>
        <p:spPr>
          <a:xfrm>
            <a:off x="7044034" y="5066513"/>
            <a:ext cx="892579" cy="76946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AF5319C-4ECF-4459-97DC-289591C9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28" y="5104084"/>
            <a:ext cx="719390" cy="70719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71F097C-7E56-42AA-88AA-8CAEC50169FC}"/>
              </a:ext>
            </a:extLst>
          </p:cNvPr>
          <p:cNvSpPr/>
          <p:nvPr/>
        </p:nvSpPr>
        <p:spPr>
          <a:xfrm>
            <a:off x="778077" y="1564832"/>
            <a:ext cx="7587845" cy="2505001"/>
          </a:xfrm>
          <a:prstGeom prst="rect">
            <a:avLst/>
          </a:prstGeom>
          <a:gradFill flip="none" rotWithShape="1">
            <a:gsLst>
              <a:gs pos="70742">
                <a:schemeClr val="accent2">
                  <a:lumMod val="75000"/>
                  <a:alpha val="52000"/>
                </a:schemeClr>
              </a:gs>
              <a:gs pos="23000">
                <a:schemeClr val="accent2">
                  <a:lumMod val="50000"/>
                </a:schemeClr>
              </a:gs>
              <a:gs pos="55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69695F64-700A-4F3C-B39B-E5B9BC8A315B}"/>
              </a:ext>
            </a:extLst>
          </p:cNvPr>
          <p:cNvSpPr/>
          <p:nvPr/>
        </p:nvSpPr>
        <p:spPr>
          <a:xfrm>
            <a:off x="3045833" y="5137952"/>
            <a:ext cx="842523" cy="726313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B1DFE6EA-8EAD-4C20-B058-99350BC26ED3}"/>
              </a:ext>
            </a:extLst>
          </p:cNvPr>
          <p:cNvSpPr/>
          <p:nvPr/>
        </p:nvSpPr>
        <p:spPr>
          <a:xfrm>
            <a:off x="902831" y="5104084"/>
            <a:ext cx="886097" cy="763877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C496A6D-6365-466E-A864-2BDE6EDEF350}"/>
              </a:ext>
            </a:extLst>
          </p:cNvPr>
          <p:cNvSpPr/>
          <p:nvPr/>
        </p:nvSpPr>
        <p:spPr>
          <a:xfrm>
            <a:off x="4993191" y="5110246"/>
            <a:ext cx="892579" cy="76946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E37894-48E5-406E-A643-D7C4C4A0C87E}"/>
              </a:ext>
            </a:extLst>
          </p:cNvPr>
          <p:cNvSpPr txBox="1"/>
          <p:nvPr/>
        </p:nvSpPr>
        <p:spPr>
          <a:xfrm>
            <a:off x="1126116" y="1843686"/>
            <a:ext cx="6878950" cy="2123658"/>
          </a:xfrm>
          <a:custGeom>
            <a:avLst/>
            <a:gdLst>
              <a:gd name="connsiteX0" fmla="*/ 0 w 6878950"/>
              <a:gd name="connsiteY0" fmla="*/ 0 h 2123658"/>
              <a:gd name="connsiteX1" fmla="*/ 504456 w 6878950"/>
              <a:gd name="connsiteY1" fmla="*/ 0 h 2123658"/>
              <a:gd name="connsiteX2" fmla="*/ 871334 w 6878950"/>
              <a:gd name="connsiteY2" fmla="*/ 0 h 2123658"/>
              <a:gd name="connsiteX3" fmla="*/ 1582158 w 6878950"/>
              <a:gd name="connsiteY3" fmla="*/ 0 h 2123658"/>
              <a:gd name="connsiteX4" fmla="*/ 2086615 w 6878950"/>
              <a:gd name="connsiteY4" fmla="*/ 0 h 2123658"/>
              <a:gd name="connsiteX5" fmla="*/ 2591071 w 6878950"/>
              <a:gd name="connsiteY5" fmla="*/ 0 h 2123658"/>
              <a:gd name="connsiteX6" fmla="*/ 3301896 w 6878950"/>
              <a:gd name="connsiteY6" fmla="*/ 0 h 2123658"/>
              <a:gd name="connsiteX7" fmla="*/ 3737563 w 6878950"/>
              <a:gd name="connsiteY7" fmla="*/ 0 h 2123658"/>
              <a:gd name="connsiteX8" fmla="*/ 4448388 w 6878950"/>
              <a:gd name="connsiteY8" fmla="*/ 0 h 2123658"/>
              <a:gd name="connsiteX9" fmla="*/ 5159213 w 6878950"/>
              <a:gd name="connsiteY9" fmla="*/ 0 h 2123658"/>
              <a:gd name="connsiteX10" fmla="*/ 5732458 w 6878950"/>
              <a:gd name="connsiteY10" fmla="*/ 0 h 2123658"/>
              <a:gd name="connsiteX11" fmla="*/ 6878950 w 6878950"/>
              <a:gd name="connsiteY11" fmla="*/ 0 h 2123658"/>
              <a:gd name="connsiteX12" fmla="*/ 6878950 w 6878950"/>
              <a:gd name="connsiteY12" fmla="*/ 509678 h 2123658"/>
              <a:gd name="connsiteX13" fmla="*/ 6878950 w 6878950"/>
              <a:gd name="connsiteY13" fmla="*/ 976883 h 2123658"/>
              <a:gd name="connsiteX14" fmla="*/ 6878950 w 6878950"/>
              <a:gd name="connsiteY14" fmla="*/ 1507797 h 2123658"/>
              <a:gd name="connsiteX15" fmla="*/ 6878950 w 6878950"/>
              <a:gd name="connsiteY15" fmla="*/ 2123658 h 2123658"/>
              <a:gd name="connsiteX16" fmla="*/ 6305704 w 6878950"/>
              <a:gd name="connsiteY16" fmla="*/ 2123658 h 2123658"/>
              <a:gd name="connsiteX17" fmla="*/ 5594879 w 6878950"/>
              <a:gd name="connsiteY17" fmla="*/ 2123658 h 2123658"/>
              <a:gd name="connsiteX18" fmla="*/ 5021634 w 6878950"/>
              <a:gd name="connsiteY18" fmla="*/ 2123658 h 2123658"/>
              <a:gd name="connsiteX19" fmla="*/ 4654756 w 6878950"/>
              <a:gd name="connsiteY19" fmla="*/ 2123658 h 2123658"/>
              <a:gd name="connsiteX20" fmla="*/ 4219089 w 6878950"/>
              <a:gd name="connsiteY20" fmla="*/ 2123658 h 2123658"/>
              <a:gd name="connsiteX21" fmla="*/ 3508265 w 6878950"/>
              <a:gd name="connsiteY21" fmla="*/ 2123658 h 2123658"/>
              <a:gd name="connsiteX22" fmla="*/ 2935019 w 6878950"/>
              <a:gd name="connsiteY22" fmla="*/ 2123658 h 2123658"/>
              <a:gd name="connsiteX23" fmla="*/ 2499352 w 6878950"/>
              <a:gd name="connsiteY23" fmla="*/ 2123658 h 2123658"/>
              <a:gd name="connsiteX24" fmla="*/ 1926106 w 6878950"/>
              <a:gd name="connsiteY24" fmla="*/ 2123658 h 2123658"/>
              <a:gd name="connsiteX25" fmla="*/ 1559229 w 6878950"/>
              <a:gd name="connsiteY25" fmla="*/ 2123658 h 2123658"/>
              <a:gd name="connsiteX26" fmla="*/ 1192351 w 6878950"/>
              <a:gd name="connsiteY26" fmla="*/ 2123658 h 2123658"/>
              <a:gd name="connsiteX27" fmla="*/ 619105 w 6878950"/>
              <a:gd name="connsiteY27" fmla="*/ 2123658 h 2123658"/>
              <a:gd name="connsiteX28" fmla="*/ 0 w 6878950"/>
              <a:gd name="connsiteY28" fmla="*/ 2123658 h 2123658"/>
              <a:gd name="connsiteX29" fmla="*/ 0 w 6878950"/>
              <a:gd name="connsiteY29" fmla="*/ 1571507 h 2123658"/>
              <a:gd name="connsiteX30" fmla="*/ 0 w 6878950"/>
              <a:gd name="connsiteY30" fmla="*/ 1061829 h 2123658"/>
              <a:gd name="connsiteX31" fmla="*/ 0 w 6878950"/>
              <a:gd name="connsiteY31" fmla="*/ 594624 h 2123658"/>
              <a:gd name="connsiteX32" fmla="*/ 0 w 6878950"/>
              <a:gd name="connsiteY32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78950" h="2123658" extrusionOk="0">
                <a:moveTo>
                  <a:pt x="0" y="0"/>
                </a:moveTo>
                <a:cubicBezTo>
                  <a:pt x="220713" y="-54557"/>
                  <a:pt x="343145" y="16417"/>
                  <a:pt x="504456" y="0"/>
                </a:cubicBezTo>
                <a:cubicBezTo>
                  <a:pt x="665767" y="-16417"/>
                  <a:pt x="768622" y="39086"/>
                  <a:pt x="871334" y="0"/>
                </a:cubicBezTo>
                <a:cubicBezTo>
                  <a:pt x="974046" y="-39086"/>
                  <a:pt x="1246566" y="64997"/>
                  <a:pt x="1582158" y="0"/>
                </a:cubicBezTo>
                <a:cubicBezTo>
                  <a:pt x="1917750" y="-64997"/>
                  <a:pt x="1924171" y="35681"/>
                  <a:pt x="2086615" y="0"/>
                </a:cubicBezTo>
                <a:cubicBezTo>
                  <a:pt x="2249059" y="-35681"/>
                  <a:pt x="2488889" y="6951"/>
                  <a:pt x="2591071" y="0"/>
                </a:cubicBezTo>
                <a:cubicBezTo>
                  <a:pt x="2693253" y="-6951"/>
                  <a:pt x="3103609" y="8212"/>
                  <a:pt x="3301896" y="0"/>
                </a:cubicBezTo>
                <a:cubicBezTo>
                  <a:pt x="3500183" y="-8212"/>
                  <a:pt x="3567416" y="47357"/>
                  <a:pt x="3737563" y="0"/>
                </a:cubicBezTo>
                <a:cubicBezTo>
                  <a:pt x="3907710" y="-47357"/>
                  <a:pt x="4182731" y="2568"/>
                  <a:pt x="4448388" y="0"/>
                </a:cubicBezTo>
                <a:cubicBezTo>
                  <a:pt x="4714045" y="-2568"/>
                  <a:pt x="4819349" y="12265"/>
                  <a:pt x="5159213" y="0"/>
                </a:cubicBezTo>
                <a:cubicBezTo>
                  <a:pt x="5499077" y="-12265"/>
                  <a:pt x="5585798" y="24610"/>
                  <a:pt x="5732458" y="0"/>
                </a:cubicBezTo>
                <a:cubicBezTo>
                  <a:pt x="5879118" y="-24610"/>
                  <a:pt x="6409311" y="11348"/>
                  <a:pt x="6878950" y="0"/>
                </a:cubicBezTo>
                <a:cubicBezTo>
                  <a:pt x="6922251" y="163214"/>
                  <a:pt x="6824135" y="331730"/>
                  <a:pt x="6878950" y="509678"/>
                </a:cubicBezTo>
                <a:cubicBezTo>
                  <a:pt x="6933765" y="687626"/>
                  <a:pt x="6835828" y="830536"/>
                  <a:pt x="6878950" y="976883"/>
                </a:cubicBezTo>
                <a:cubicBezTo>
                  <a:pt x="6922072" y="1123230"/>
                  <a:pt x="6857321" y="1394099"/>
                  <a:pt x="6878950" y="1507797"/>
                </a:cubicBezTo>
                <a:cubicBezTo>
                  <a:pt x="6900579" y="1621495"/>
                  <a:pt x="6833830" y="1825165"/>
                  <a:pt x="6878950" y="2123658"/>
                </a:cubicBezTo>
                <a:cubicBezTo>
                  <a:pt x="6610165" y="2154647"/>
                  <a:pt x="6445283" y="2069056"/>
                  <a:pt x="6305704" y="2123658"/>
                </a:cubicBezTo>
                <a:cubicBezTo>
                  <a:pt x="6166125" y="2178260"/>
                  <a:pt x="5741529" y="2081449"/>
                  <a:pt x="5594879" y="2123658"/>
                </a:cubicBezTo>
                <a:cubicBezTo>
                  <a:pt x="5448230" y="2165867"/>
                  <a:pt x="5143696" y="2095866"/>
                  <a:pt x="5021634" y="2123658"/>
                </a:cubicBezTo>
                <a:cubicBezTo>
                  <a:pt x="4899572" y="2151450"/>
                  <a:pt x="4772269" y="2102777"/>
                  <a:pt x="4654756" y="2123658"/>
                </a:cubicBezTo>
                <a:cubicBezTo>
                  <a:pt x="4537243" y="2144539"/>
                  <a:pt x="4406911" y="2088253"/>
                  <a:pt x="4219089" y="2123658"/>
                </a:cubicBezTo>
                <a:cubicBezTo>
                  <a:pt x="4031267" y="2159063"/>
                  <a:pt x="3720884" y="2077646"/>
                  <a:pt x="3508265" y="2123658"/>
                </a:cubicBezTo>
                <a:cubicBezTo>
                  <a:pt x="3295646" y="2169670"/>
                  <a:pt x="3076271" y="2071039"/>
                  <a:pt x="2935019" y="2123658"/>
                </a:cubicBezTo>
                <a:cubicBezTo>
                  <a:pt x="2793767" y="2176277"/>
                  <a:pt x="2627862" y="2105500"/>
                  <a:pt x="2499352" y="2123658"/>
                </a:cubicBezTo>
                <a:cubicBezTo>
                  <a:pt x="2370842" y="2141816"/>
                  <a:pt x="2059235" y="2064125"/>
                  <a:pt x="1926106" y="2123658"/>
                </a:cubicBezTo>
                <a:cubicBezTo>
                  <a:pt x="1792977" y="2183191"/>
                  <a:pt x="1692634" y="2118543"/>
                  <a:pt x="1559229" y="2123658"/>
                </a:cubicBezTo>
                <a:cubicBezTo>
                  <a:pt x="1425824" y="2128773"/>
                  <a:pt x="1375212" y="2116041"/>
                  <a:pt x="1192351" y="2123658"/>
                </a:cubicBezTo>
                <a:cubicBezTo>
                  <a:pt x="1009490" y="2131275"/>
                  <a:pt x="789247" y="2069507"/>
                  <a:pt x="619105" y="2123658"/>
                </a:cubicBezTo>
                <a:cubicBezTo>
                  <a:pt x="448963" y="2177809"/>
                  <a:pt x="190866" y="2049829"/>
                  <a:pt x="0" y="2123658"/>
                </a:cubicBezTo>
                <a:cubicBezTo>
                  <a:pt x="-23276" y="1876547"/>
                  <a:pt x="30993" y="1699327"/>
                  <a:pt x="0" y="1571507"/>
                </a:cubicBezTo>
                <a:cubicBezTo>
                  <a:pt x="-30993" y="1443687"/>
                  <a:pt x="52280" y="1173700"/>
                  <a:pt x="0" y="1061829"/>
                </a:cubicBezTo>
                <a:cubicBezTo>
                  <a:pt x="-52280" y="949958"/>
                  <a:pt x="4025" y="783215"/>
                  <a:pt x="0" y="594624"/>
                </a:cubicBezTo>
                <a:cubicBezTo>
                  <a:pt x="-4025" y="406034"/>
                  <a:pt x="8908" y="15397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April is </a:t>
            </a:r>
          </a:p>
          <a:p>
            <a:pPr algn="ctr"/>
            <a:r>
              <a:rPr lang="sr-Latn-RS" sz="4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Parkinson’s</a:t>
            </a:r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sr-Latn-RS" sz="4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Disease</a:t>
            </a:r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sr-Latn-RS" sz="4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Awareness</a:t>
            </a:r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sr-Latn-RS" sz="4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Month</a:t>
            </a:r>
            <a:endParaRPr lang="sr-Latn-RS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71CE7B-957E-4B7F-9E25-BA3F5768FB11}"/>
              </a:ext>
            </a:extLst>
          </p:cNvPr>
          <p:cNvCxnSpPr/>
          <p:nvPr/>
        </p:nvCxnSpPr>
        <p:spPr>
          <a:xfrm>
            <a:off x="841596" y="1558598"/>
            <a:ext cx="747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C0DB22-75F1-428D-ADDD-50D09485F864}"/>
              </a:ext>
            </a:extLst>
          </p:cNvPr>
          <p:cNvCxnSpPr>
            <a:cxnSpLocks/>
          </p:cNvCxnSpPr>
          <p:nvPr/>
        </p:nvCxnSpPr>
        <p:spPr>
          <a:xfrm>
            <a:off x="828181" y="4069833"/>
            <a:ext cx="7396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uble Wave 58">
            <a:extLst>
              <a:ext uri="{FF2B5EF4-FFF2-40B4-BE49-F238E27FC236}">
                <a16:creationId xmlns:a16="http://schemas.microsoft.com/office/drawing/2014/main" id="{6B0747B4-D885-4204-BD37-0E40CBAB1972}"/>
              </a:ext>
            </a:extLst>
          </p:cNvPr>
          <p:cNvSpPr/>
          <p:nvPr/>
        </p:nvSpPr>
        <p:spPr>
          <a:xfrm>
            <a:off x="-180528" y="37565"/>
            <a:ext cx="9312019" cy="1020842"/>
          </a:xfrm>
          <a:custGeom>
            <a:avLst/>
            <a:gdLst>
              <a:gd name="connsiteX0" fmla="*/ 0 w 9312019"/>
              <a:gd name="connsiteY0" fmla="*/ 63803 h 1020842"/>
              <a:gd name="connsiteX1" fmla="*/ 4595668 w 9312019"/>
              <a:gd name="connsiteY1" fmla="*/ 63803 h 1020842"/>
              <a:gd name="connsiteX2" fmla="*/ 9191335 w 9312019"/>
              <a:gd name="connsiteY2" fmla="*/ 63803 h 1020842"/>
              <a:gd name="connsiteX3" fmla="*/ 9248056 w 9312019"/>
              <a:gd name="connsiteY3" fmla="*/ 483624 h 1020842"/>
              <a:gd name="connsiteX4" fmla="*/ 9312019 w 9312019"/>
              <a:gd name="connsiteY4" fmla="*/ 957039 h 1020842"/>
              <a:gd name="connsiteX5" fmla="*/ 4716351 w 9312019"/>
              <a:gd name="connsiteY5" fmla="*/ 957039 h 1020842"/>
              <a:gd name="connsiteX6" fmla="*/ 120684 w 9312019"/>
              <a:gd name="connsiteY6" fmla="*/ 957039 h 1020842"/>
              <a:gd name="connsiteX7" fmla="*/ 61549 w 9312019"/>
              <a:gd name="connsiteY7" fmla="*/ 519353 h 1020842"/>
              <a:gd name="connsiteX8" fmla="*/ 0 w 9312019"/>
              <a:gd name="connsiteY8" fmla="*/ 63803 h 10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019" h="1020842" fill="none" extrusionOk="0">
                <a:moveTo>
                  <a:pt x="0" y="63803"/>
                </a:moveTo>
                <a:cubicBezTo>
                  <a:pt x="1392252" y="-171458"/>
                  <a:pt x="3195202" y="383959"/>
                  <a:pt x="4595668" y="63803"/>
                </a:cubicBezTo>
                <a:cubicBezTo>
                  <a:pt x="6250507" y="34151"/>
                  <a:pt x="7686418" y="555827"/>
                  <a:pt x="9191335" y="63803"/>
                </a:cubicBezTo>
                <a:cubicBezTo>
                  <a:pt x="9264734" y="237364"/>
                  <a:pt x="9218308" y="297802"/>
                  <a:pt x="9248056" y="483624"/>
                </a:cubicBezTo>
                <a:cubicBezTo>
                  <a:pt x="9277804" y="669446"/>
                  <a:pt x="9248775" y="836378"/>
                  <a:pt x="9312019" y="957039"/>
                </a:cubicBezTo>
                <a:cubicBezTo>
                  <a:pt x="7575303" y="1203350"/>
                  <a:pt x="6010043" y="580011"/>
                  <a:pt x="4716351" y="957039"/>
                </a:cubicBezTo>
                <a:cubicBezTo>
                  <a:pt x="2987185" y="1155711"/>
                  <a:pt x="1554096" y="543623"/>
                  <a:pt x="120684" y="957039"/>
                </a:cubicBezTo>
                <a:cubicBezTo>
                  <a:pt x="89228" y="831840"/>
                  <a:pt x="99505" y="687096"/>
                  <a:pt x="61549" y="519353"/>
                </a:cubicBezTo>
                <a:cubicBezTo>
                  <a:pt x="23593" y="351610"/>
                  <a:pt x="53627" y="178126"/>
                  <a:pt x="0" y="63803"/>
                </a:cubicBezTo>
                <a:close/>
              </a:path>
              <a:path w="9312019" h="1020842" stroke="0" extrusionOk="0">
                <a:moveTo>
                  <a:pt x="0" y="63803"/>
                </a:moveTo>
                <a:cubicBezTo>
                  <a:pt x="1370782" y="-248247"/>
                  <a:pt x="2914120" y="332647"/>
                  <a:pt x="4595668" y="63803"/>
                </a:cubicBezTo>
                <a:cubicBezTo>
                  <a:pt x="6375480" y="-96679"/>
                  <a:pt x="7609598" y="278063"/>
                  <a:pt x="9191335" y="63803"/>
                </a:cubicBezTo>
                <a:cubicBezTo>
                  <a:pt x="9213085" y="168891"/>
                  <a:pt x="9185508" y="355476"/>
                  <a:pt x="9254091" y="528286"/>
                </a:cubicBezTo>
                <a:cubicBezTo>
                  <a:pt x="9322674" y="701097"/>
                  <a:pt x="9241533" y="808708"/>
                  <a:pt x="9312019" y="957039"/>
                </a:cubicBezTo>
                <a:cubicBezTo>
                  <a:pt x="8200717" y="1219609"/>
                  <a:pt x="6433554" y="362991"/>
                  <a:pt x="4716351" y="957039"/>
                </a:cubicBezTo>
                <a:cubicBezTo>
                  <a:pt x="2729191" y="1099997"/>
                  <a:pt x="1398433" y="983635"/>
                  <a:pt x="120684" y="957039"/>
                </a:cubicBezTo>
                <a:cubicBezTo>
                  <a:pt x="74135" y="848866"/>
                  <a:pt x="87929" y="675140"/>
                  <a:pt x="62756" y="528286"/>
                </a:cubicBezTo>
                <a:cubicBezTo>
                  <a:pt x="37583" y="381432"/>
                  <a:pt x="17195" y="177852"/>
                  <a:pt x="0" y="63803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8A89AD-2DFC-483B-B6E0-83B656958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9" y="16534"/>
            <a:ext cx="602505" cy="821301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BC54EC-5A58-401C-AFED-7BCE9976C481}"/>
              </a:ext>
            </a:extLst>
          </p:cNvPr>
          <p:cNvSpPr txBox="1"/>
          <p:nvPr/>
        </p:nvSpPr>
        <p:spPr>
          <a:xfrm>
            <a:off x="768245" y="271852"/>
            <a:ext cx="4488729" cy="369332"/>
          </a:xfrm>
          <a:custGeom>
            <a:avLst/>
            <a:gdLst>
              <a:gd name="connsiteX0" fmla="*/ 0 w 4488729"/>
              <a:gd name="connsiteY0" fmla="*/ 0 h 369332"/>
              <a:gd name="connsiteX1" fmla="*/ 471317 w 4488729"/>
              <a:gd name="connsiteY1" fmla="*/ 0 h 369332"/>
              <a:gd name="connsiteX2" fmla="*/ 1077295 w 4488729"/>
              <a:gd name="connsiteY2" fmla="*/ 0 h 369332"/>
              <a:gd name="connsiteX3" fmla="*/ 1593499 w 4488729"/>
              <a:gd name="connsiteY3" fmla="*/ 0 h 369332"/>
              <a:gd name="connsiteX4" fmla="*/ 2064815 w 4488729"/>
              <a:gd name="connsiteY4" fmla="*/ 0 h 369332"/>
              <a:gd name="connsiteX5" fmla="*/ 2670794 w 4488729"/>
              <a:gd name="connsiteY5" fmla="*/ 0 h 369332"/>
              <a:gd name="connsiteX6" fmla="*/ 3231885 w 4488729"/>
              <a:gd name="connsiteY6" fmla="*/ 0 h 369332"/>
              <a:gd name="connsiteX7" fmla="*/ 3792976 w 4488729"/>
              <a:gd name="connsiteY7" fmla="*/ 0 h 369332"/>
              <a:gd name="connsiteX8" fmla="*/ 4488729 w 4488729"/>
              <a:gd name="connsiteY8" fmla="*/ 0 h 369332"/>
              <a:gd name="connsiteX9" fmla="*/ 4488729 w 4488729"/>
              <a:gd name="connsiteY9" fmla="*/ 369332 h 369332"/>
              <a:gd name="connsiteX10" fmla="*/ 4017412 w 4488729"/>
              <a:gd name="connsiteY10" fmla="*/ 369332 h 369332"/>
              <a:gd name="connsiteX11" fmla="*/ 3590983 w 4488729"/>
              <a:gd name="connsiteY11" fmla="*/ 369332 h 369332"/>
              <a:gd name="connsiteX12" fmla="*/ 2985005 w 4488729"/>
              <a:gd name="connsiteY12" fmla="*/ 369332 h 369332"/>
              <a:gd name="connsiteX13" fmla="*/ 2513688 w 4488729"/>
              <a:gd name="connsiteY13" fmla="*/ 369332 h 369332"/>
              <a:gd name="connsiteX14" fmla="*/ 1907710 w 4488729"/>
              <a:gd name="connsiteY14" fmla="*/ 369332 h 369332"/>
              <a:gd name="connsiteX15" fmla="*/ 1256844 w 4488729"/>
              <a:gd name="connsiteY15" fmla="*/ 369332 h 369332"/>
              <a:gd name="connsiteX16" fmla="*/ 740640 w 4488729"/>
              <a:gd name="connsiteY16" fmla="*/ 369332 h 369332"/>
              <a:gd name="connsiteX17" fmla="*/ 0 w 4488729"/>
              <a:gd name="connsiteY17" fmla="*/ 369332 h 369332"/>
              <a:gd name="connsiteX18" fmla="*/ 0 w 4488729"/>
              <a:gd name="connsiteY1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8729" h="369332" fill="none" extrusionOk="0">
                <a:moveTo>
                  <a:pt x="0" y="0"/>
                </a:moveTo>
                <a:cubicBezTo>
                  <a:pt x="124678" y="-40554"/>
                  <a:pt x="237839" y="2246"/>
                  <a:pt x="471317" y="0"/>
                </a:cubicBezTo>
                <a:cubicBezTo>
                  <a:pt x="704795" y="-2246"/>
                  <a:pt x="909752" y="56757"/>
                  <a:pt x="1077295" y="0"/>
                </a:cubicBezTo>
                <a:cubicBezTo>
                  <a:pt x="1244838" y="-56757"/>
                  <a:pt x="1347555" y="20663"/>
                  <a:pt x="1593499" y="0"/>
                </a:cubicBezTo>
                <a:cubicBezTo>
                  <a:pt x="1839443" y="-20663"/>
                  <a:pt x="1959886" y="52927"/>
                  <a:pt x="2064815" y="0"/>
                </a:cubicBezTo>
                <a:cubicBezTo>
                  <a:pt x="2169744" y="-52927"/>
                  <a:pt x="2483198" y="63368"/>
                  <a:pt x="2670794" y="0"/>
                </a:cubicBezTo>
                <a:cubicBezTo>
                  <a:pt x="2858390" y="-63368"/>
                  <a:pt x="2974993" y="4910"/>
                  <a:pt x="3231885" y="0"/>
                </a:cubicBezTo>
                <a:cubicBezTo>
                  <a:pt x="3488777" y="-4910"/>
                  <a:pt x="3614088" y="32741"/>
                  <a:pt x="3792976" y="0"/>
                </a:cubicBezTo>
                <a:cubicBezTo>
                  <a:pt x="3971864" y="-32741"/>
                  <a:pt x="4218665" y="20255"/>
                  <a:pt x="4488729" y="0"/>
                </a:cubicBezTo>
                <a:cubicBezTo>
                  <a:pt x="4526589" y="135373"/>
                  <a:pt x="4483111" y="224284"/>
                  <a:pt x="4488729" y="369332"/>
                </a:cubicBezTo>
                <a:cubicBezTo>
                  <a:pt x="4385932" y="414350"/>
                  <a:pt x="4195551" y="360459"/>
                  <a:pt x="4017412" y="369332"/>
                </a:cubicBezTo>
                <a:cubicBezTo>
                  <a:pt x="3839273" y="378205"/>
                  <a:pt x="3745474" y="331574"/>
                  <a:pt x="3590983" y="369332"/>
                </a:cubicBezTo>
                <a:cubicBezTo>
                  <a:pt x="3436492" y="407090"/>
                  <a:pt x="3113380" y="335498"/>
                  <a:pt x="2985005" y="369332"/>
                </a:cubicBezTo>
                <a:cubicBezTo>
                  <a:pt x="2856630" y="403166"/>
                  <a:pt x="2702370" y="361800"/>
                  <a:pt x="2513688" y="369332"/>
                </a:cubicBezTo>
                <a:cubicBezTo>
                  <a:pt x="2325006" y="376864"/>
                  <a:pt x="2175868" y="332667"/>
                  <a:pt x="1907710" y="369332"/>
                </a:cubicBezTo>
                <a:cubicBezTo>
                  <a:pt x="1639552" y="405997"/>
                  <a:pt x="1460052" y="342637"/>
                  <a:pt x="1256844" y="369332"/>
                </a:cubicBezTo>
                <a:cubicBezTo>
                  <a:pt x="1053636" y="396027"/>
                  <a:pt x="981031" y="331258"/>
                  <a:pt x="740640" y="369332"/>
                </a:cubicBezTo>
                <a:cubicBezTo>
                  <a:pt x="500249" y="407406"/>
                  <a:pt x="158604" y="324542"/>
                  <a:pt x="0" y="369332"/>
                </a:cubicBezTo>
                <a:cubicBezTo>
                  <a:pt x="-42265" y="245067"/>
                  <a:pt x="44246" y="119033"/>
                  <a:pt x="0" y="0"/>
                </a:cubicBezTo>
                <a:close/>
              </a:path>
              <a:path w="4488729" h="369332" stroke="0" extrusionOk="0">
                <a:moveTo>
                  <a:pt x="0" y="0"/>
                </a:moveTo>
                <a:cubicBezTo>
                  <a:pt x="127140" y="-55273"/>
                  <a:pt x="294124" y="39754"/>
                  <a:pt x="516204" y="0"/>
                </a:cubicBezTo>
                <a:cubicBezTo>
                  <a:pt x="738284" y="-39754"/>
                  <a:pt x="791868" y="36700"/>
                  <a:pt x="942633" y="0"/>
                </a:cubicBezTo>
                <a:cubicBezTo>
                  <a:pt x="1093398" y="-36700"/>
                  <a:pt x="1334055" y="17330"/>
                  <a:pt x="1593499" y="0"/>
                </a:cubicBezTo>
                <a:cubicBezTo>
                  <a:pt x="1852943" y="-17330"/>
                  <a:pt x="1962008" y="35362"/>
                  <a:pt x="2109703" y="0"/>
                </a:cubicBezTo>
                <a:cubicBezTo>
                  <a:pt x="2257398" y="-35362"/>
                  <a:pt x="2431094" y="51439"/>
                  <a:pt x="2625906" y="0"/>
                </a:cubicBezTo>
                <a:cubicBezTo>
                  <a:pt x="2820718" y="-51439"/>
                  <a:pt x="3144563" y="64062"/>
                  <a:pt x="3276772" y="0"/>
                </a:cubicBezTo>
                <a:cubicBezTo>
                  <a:pt x="3408981" y="-64062"/>
                  <a:pt x="3604024" y="50688"/>
                  <a:pt x="3748089" y="0"/>
                </a:cubicBezTo>
                <a:cubicBezTo>
                  <a:pt x="3892154" y="-50688"/>
                  <a:pt x="4200070" y="38852"/>
                  <a:pt x="4488729" y="0"/>
                </a:cubicBezTo>
                <a:cubicBezTo>
                  <a:pt x="4500184" y="83888"/>
                  <a:pt x="4461940" y="240328"/>
                  <a:pt x="4488729" y="369332"/>
                </a:cubicBezTo>
                <a:cubicBezTo>
                  <a:pt x="4341881" y="415241"/>
                  <a:pt x="4251534" y="368147"/>
                  <a:pt x="4017412" y="369332"/>
                </a:cubicBezTo>
                <a:cubicBezTo>
                  <a:pt x="3783290" y="370517"/>
                  <a:pt x="3619061" y="360389"/>
                  <a:pt x="3456321" y="369332"/>
                </a:cubicBezTo>
                <a:cubicBezTo>
                  <a:pt x="3293581" y="378275"/>
                  <a:pt x="3139370" y="307990"/>
                  <a:pt x="2940117" y="369332"/>
                </a:cubicBezTo>
                <a:cubicBezTo>
                  <a:pt x="2740864" y="430674"/>
                  <a:pt x="2571259" y="340848"/>
                  <a:pt x="2289252" y="369332"/>
                </a:cubicBezTo>
                <a:cubicBezTo>
                  <a:pt x="2007246" y="397816"/>
                  <a:pt x="1900416" y="350609"/>
                  <a:pt x="1638386" y="369332"/>
                </a:cubicBezTo>
                <a:cubicBezTo>
                  <a:pt x="1376356" y="388055"/>
                  <a:pt x="1294324" y="353697"/>
                  <a:pt x="1167070" y="369332"/>
                </a:cubicBezTo>
                <a:cubicBezTo>
                  <a:pt x="1039816" y="384967"/>
                  <a:pt x="798850" y="347862"/>
                  <a:pt x="605978" y="369332"/>
                </a:cubicBezTo>
                <a:cubicBezTo>
                  <a:pt x="413106" y="390802"/>
                  <a:pt x="200132" y="368216"/>
                  <a:pt x="0" y="369332"/>
                </a:cubicBezTo>
                <a:cubicBezTo>
                  <a:pt x="-15049" y="228689"/>
                  <a:pt x="10302" y="1695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April 11, </a:t>
            </a:r>
            <a:r>
              <a:rPr lang="sr-Latn-RS" b="1" dirty="0">
                <a:solidFill>
                  <a:srgbClr val="92D050"/>
                </a:solidFill>
                <a:latin typeface="Century Gothic" panose="020B0502020202020204" pitchFamily="34" charset="0"/>
              </a:rPr>
              <a:t>World </a:t>
            </a:r>
            <a:r>
              <a:rPr lang="sr-Latn-RS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Parkinson’s</a:t>
            </a:r>
            <a:r>
              <a:rPr lang="sr-Latn-RS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sr-Latn-RS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Disease</a:t>
            </a:r>
            <a:r>
              <a:rPr lang="sr-Latn-RS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sr-Latn-RS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Day</a:t>
            </a:r>
            <a:endParaRPr lang="sr-Latn-RS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8C6104-A75C-4E33-835A-3DB62552D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27BF6B-AC95-4528-B4FA-F5B1C823E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415" y="5196323"/>
            <a:ext cx="659437" cy="621909"/>
          </a:xfrm>
          <a:prstGeom prst="rect">
            <a:avLst/>
          </a:prstGeom>
        </p:spPr>
      </p:pic>
      <p:pic>
        <p:nvPicPr>
          <p:cNvPr id="31" name="Google Shape;95;p1" descr="Institut za molekularnu genetiku i genetičko inženjerstvo">
            <a:extLst>
              <a:ext uri="{FF2B5EF4-FFF2-40B4-BE49-F238E27FC236}">
                <a16:creationId xmlns:a16="http://schemas.microsoft.com/office/drawing/2014/main" id="{D0AA9797-6030-480A-8E65-69B9E3409F0C}"/>
              </a:ext>
            </a:extLst>
          </p:cNvPr>
          <p:cNvPicPr preferRelativeResize="0"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462" b="70029" l="25111" r="74066"/>
                    </a14:imgEffect>
                  </a14:imgLayer>
                </a14:imgProps>
              </a:ext>
            </a:extLst>
          </a:blip>
          <a:srcRect l="18991" t="21016" r="19815" b="24525"/>
          <a:stretch/>
        </p:blipFill>
        <p:spPr>
          <a:xfrm>
            <a:off x="960118" y="5105440"/>
            <a:ext cx="771525" cy="758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F62667-7CC1-48BF-9C2B-47FC311CB5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664" y="5132773"/>
            <a:ext cx="774862" cy="7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8974-AB15-413D-8ACE-494417DD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9" y="0"/>
            <a:ext cx="9136780" cy="685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10F1E-90B6-41FA-9660-71977604D910}"/>
              </a:ext>
            </a:extLst>
          </p:cNvPr>
          <p:cNvSpPr/>
          <p:nvPr/>
        </p:nvSpPr>
        <p:spPr>
          <a:xfrm>
            <a:off x="-1" y="8635"/>
            <a:ext cx="9144000" cy="685800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3021381-883F-40F6-A07B-C222A1B19B7F}"/>
              </a:ext>
            </a:extLst>
          </p:cNvPr>
          <p:cNvSpPr/>
          <p:nvPr/>
        </p:nvSpPr>
        <p:spPr>
          <a:xfrm>
            <a:off x="-29873" y="37565"/>
            <a:ext cx="8130265" cy="857738"/>
          </a:xfrm>
          <a:custGeom>
            <a:avLst/>
            <a:gdLst>
              <a:gd name="connsiteX0" fmla="*/ 0 w 8130265"/>
              <a:gd name="connsiteY0" fmla="*/ 53609 h 857738"/>
              <a:gd name="connsiteX1" fmla="*/ 4012448 w 8130265"/>
              <a:gd name="connsiteY1" fmla="*/ 53609 h 857738"/>
              <a:gd name="connsiteX2" fmla="*/ 8024897 w 8130265"/>
              <a:gd name="connsiteY2" fmla="*/ 53609 h 857738"/>
              <a:gd name="connsiteX3" fmla="*/ 8074420 w 8130265"/>
              <a:gd name="connsiteY3" fmla="*/ 406353 h 857738"/>
              <a:gd name="connsiteX4" fmla="*/ 8130265 w 8130265"/>
              <a:gd name="connsiteY4" fmla="*/ 804129 h 857738"/>
              <a:gd name="connsiteX5" fmla="*/ 4117817 w 8130265"/>
              <a:gd name="connsiteY5" fmla="*/ 804129 h 857738"/>
              <a:gd name="connsiteX6" fmla="*/ 105368 w 8130265"/>
              <a:gd name="connsiteY6" fmla="*/ 804129 h 857738"/>
              <a:gd name="connsiteX7" fmla="*/ 53738 w 8130265"/>
              <a:gd name="connsiteY7" fmla="*/ 436374 h 857738"/>
              <a:gd name="connsiteX8" fmla="*/ 0 w 8130265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0265" h="857738" fill="none" extrusionOk="0">
                <a:moveTo>
                  <a:pt x="0" y="53609"/>
                </a:moveTo>
                <a:cubicBezTo>
                  <a:pt x="1015830" y="-177112"/>
                  <a:pt x="2798899" y="333658"/>
                  <a:pt x="4012448" y="53609"/>
                </a:cubicBezTo>
                <a:cubicBezTo>
                  <a:pt x="5427799" y="-9173"/>
                  <a:pt x="6706027" y="425075"/>
                  <a:pt x="8024897" y="53609"/>
                </a:cubicBezTo>
                <a:cubicBezTo>
                  <a:pt x="8038343" y="127155"/>
                  <a:pt x="8041738" y="306184"/>
                  <a:pt x="8074420" y="406353"/>
                </a:cubicBezTo>
                <a:cubicBezTo>
                  <a:pt x="8107102" y="506522"/>
                  <a:pt x="8092540" y="676472"/>
                  <a:pt x="8130265" y="804129"/>
                </a:cubicBezTo>
                <a:cubicBezTo>
                  <a:pt x="6622839" y="1010732"/>
                  <a:pt x="5425405" y="604808"/>
                  <a:pt x="4117817" y="804129"/>
                </a:cubicBezTo>
                <a:cubicBezTo>
                  <a:pt x="2637411" y="972680"/>
                  <a:pt x="1377118" y="491441"/>
                  <a:pt x="105368" y="804129"/>
                </a:cubicBezTo>
                <a:cubicBezTo>
                  <a:pt x="84002" y="678981"/>
                  <a:pt x="118861" y="600355"/>
                  <a:pt x="53738" y="436374"/>
                </a:cubicBezTo>
                <a:cubicBezTo>
                  <a:pt x="-11386" y="272393"/>
                  <a:pt x="46776" y="228724"/>
                  <a:pt x="0" y="53609"/>
                </a:cubicBezTo>
                <a:close/>
              </a:path>
              <a:path w="8130265" h="857738" stroke="0" extrusionOk="0">
                <a:moveTo>
                  <a:pt x="0" y="53609"/>
                </a:moveTo>
                <a:cubicBezTo>
                  <a:pt x="1238937" y="-185873"/>
                  <a:pt x="2574874" y="269870"/>
                  <a:pt x="4012448" y="53609"/>
                </a:cubicBezTo>
                <a:cubicBezTo>
                  <a:pt x="5675989" y="-56444"/>
                  <a:pt x="6581493" y="235672"/>
                  <a:pt x="8024897" y="53609"/>
                </a:cubicBezTo>
                <a:cubicBezTo>
                  <a:pt x="8065510" y="235690"/>
                  <a:pt x="8061563" y="329843"/>
                  <a:pt x="8079688" y="443879"/>
                </a:cubicBezTo>
                <a:cubicBezTo>
                  <a:pt x="8097813" y="557915"/>
                  <a:pt x="8112559" y="719183"/>
                  <a:pt x="8130265" y="804129"/>
                </a:cubicBezTo>
                <a:cubicBezTo>
                  <a:pt x="7034601" y="1011512"/>
                  <a:pt x="5522782" y="486554"/>
                  <a:pt x="4117817" y="804129"/>
                </a:cubicBezTo>
                <a:cubicBezTo>
                  <a:pt x="2506553" y="940899"/>
                  <a:pt x="1247486" y="809369"/>
                  <a:pt x="105368" y="804129"/>
                </a:cubicBezTo>
                <a:cubicBezTo>
                  <a:pt x="55958" y="674093"/>
                  <a:pt x="81529" y="602306"/>
                  <a:pt x="54791" y="443879"/>
                </a:cubicBezTo>
                <a:cubicBezTo>
                  <a:pt x="28054" y="285452"/>
                  <a:pt x="51434" y="175005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FACTS ABOUT PARKINSON</a:t>
            </a:r>
            <a:r>
              <a:rPr lang="en-GB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`S</a:t>
            </a:r>
            <a:r>
              <a:rPr lang="sr-Latn-R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DISEASE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C2700-58F2-4310-A35D-1307E211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64C4A-3D4F-4B94-A389-69AFFEDFE264}"/>
              </a:ext>
            </a:extLst>
          </p:cNvPr>
          <p:cNvCxnSpPr/>
          <p:nvPr/>
        </p:nvCxnSpPr>
        <p:spPr>
          <a:xfrm>
            <a:off x="754246" y="810278"/>
            <a:ext cx="6562026" cy="0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F392DA-5BEB-4886-925A-73AAAB3A2CDA}"/>
              </a:ext>
            </a:extLst>
          </p:cNvPr>
          <p:cNvSpPr txBox="1"/>
          <p:nvPr/>
        </p:nvSpPr>
        <p:spPr>
          <a:xfrm>
            <a:off x="652186" y="1041789"/>
            <a:ext cx="3301868" cy="477054"/>
          </a:xfrm>
          <a:custGeom>
            <a:avLst/>
            <a:gdLst>
              <a:gd name="connsiteX0" fmla="*/ 0 w 3301868"/>
              <a:gd name="connsiteY0" fmla="*/ 0 h 477054"/>
              <a:gd name="connsiteX1" fmla="*/ 517293 w 3301868"/>
              <a:gd name="connsiteY1" fmla="*/ 0 h 477054"/>
              <a:gd name="connsiteX2" fmla="*/ 968548 w 3301868"/>
              <a:gd name="connsiteY2" fmla="*/ 0 h 477054"/>
              <a:gd name="connsiteX3" fmla="*/ 1584897 w 3301868"/>
              <a:gd name="connsiteY3" fmla="*/ 0 h 477054"/>
              <a:gd name="connsiteX4" fmla="*/ 2102189 w 3301868"/>
              <a:gd name="connsiteY4" fmla="*/ 0 h 477054"/>
              <a:gd name="connsiteX5" fmla="*/ 2619482 w 3301868"/>
              <a:gd name="connsiteY5" fmla="*/ 0 h 477054"/>
              <a:gd name="connsiteX6" fmla="*/ 3301868 w 3301868"/>
              <a:gd name="connsiteY6" fmla="*/ 0 h 477054"/>
              <a:gd name="connsiteX7" fmla="*/ 3301868 w 3301868"/>
              <a:gd name="connsiteY7" fmla="*/ 477054 h 477054"/>
              <a:gd name="connsiteX8" fmla="*/ 2751557 w 3301868"/>
              <a:gd name="connsiteY8" fmla="*/ 477054 h 477054"/>
              <a:gd name="connsiteX9" fmla="*/ 2300301 w 3301868"/>
              <a:gd name="connsiteY9" fmla="*/ 477054 h 477054"/>
              <a:gd name="connsiteX10" fmla="*/ 1749990 w 3301868"/>
              <a:gd name="connsiteY10" fmla="*/ 477054 h 477054"/>
              <a:gd name="connsiteX11" fmla="*/ 1199679 w 3301868"/>
              <a:gd name="connsiteY11" fmla="*/ 477054 h 477054"/>
              <a:gd name="connsiteX12" fmla="*/ 682386 w 3301868"/>
              <a:gd name="connsiteY12" fmla="*/ 477054 h 477054"/>
              <a:gd name="connsiteX13" fmla="*/ 0 w 3301868"/>
              <a:gd name="connsiteY13" fmla="*/ 477054 h 477054"/>
              <a:gd name="connsiteX14" fmla="*/ 0 w 3301868"/>
              <a:gd name="connsiteY14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1868" h="477054" extrusionOk="0">
                <a:moveTo>
                  <a:pt x="0" y="0"/>
                </a:moveTo>
                <a:cubicBezTo>
                  <a:pt x="133348" y="-9425"/>
                  <a:pt x="294809" y="483"/>
                  <a:pt x="517293" y="0"/>
                </a:cubicBezTo>
                <a:cubicBezTo>
                  <a:pt x="739777" y="-483"/>
                  <a:pt x="876231" y="18949"/>
                  <a:pt x="968548" y="0"/>
                </a:cubicBezTo>
                <a:cubicBezTo>
                  <a:pt x="1060865" y="-18949"/>
                  <a:pt x="1342738" y="36167"/>
                  <a:pt x="1584897" y="0"/>
                </a:cubicBezTo>
                <a:cubicBezTo>
                  <a:pt x="1827056" y="-36167"/>
                  <a:pt x="1876805" y="12906"/>
                  <a:pt x="2102189" y="0"/>
                </a:cubicBezTo>
                <a:cubicBezTo>
                  <a:pt x="2327573" y="-12906"/>
                  <a:pt x="2440205" y="42187"/>
                  <a:pt x="2619482" y="0"/>
                </a:cubicBezTo>
                <a:cubicBezTo>
                  <a:pt x="2798759" y="-42187"/>
                  <a:pt x="3120673" y="37365"/>
                  <a:pt x="3301868" y="0"/>
                </a:cubicBezTo>
                <a:cubicBezTo>
                  <a:pt x="3303649" y="164383"/>
                  <a:pt x="3256770" y="265315"/>
                  <a:pt x="3301868" y="477054"/>
                </a:cubicBezTo>
                <a:cubicBezTo>
                  <a:pt x="3127993" y="526998"/>
                  <a:pt x="2868679" y="416211"/>
                  <a:pt x="2751557" y="477054"/>
                </a:cubicBezTo>
                <a:cubicBezTo>
                  <a:pt x="2634435" y="537897"/>
                  <a:pt x="2393945" y="463901"/>
                  <a:pt x="2300301" y="477054"/>
                </a:cubicBezTo>
                <a:cubicBezTo>
                  <a:pt x="2206657" y="490207"/>
                  <a:pt x="1900824" y="425488"/>
                  <a:pt x="1749990" y="477054"/>
                </a:cubicBezTo>
                <a:cubicBezTo>
                  <a:pt x="1599156" y="528620"/>
                  <a:pt x="1425821" y="429499"/>
                  <a:pt x="1199679" y="477054"/>
                </a:cubicBezTo>
                <a:cubicBezTo>
                  <a:pt x="973537" y="524609"/>
                  <a:pt x="836625" y="458115"/>
                  <a:pt x="682386" y="477054"/>
                </a:cubicBezTo>
                <a:cubicBezTo>
                  <a:pt x="528147" y="495993"/>
                  <a:pt x="326392" y="415845"/>
                  <a:pt x="0" y="477054"/>
                </a:cubicBezTo>
                <a:cubicBezTo>
                  <a:pt x="-8228" y="344497"/>
                  <a:pt x="53074" y="21614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Did</a:t>
            </a:r>
            <a:r>
              <a:rPr lang="sr-Latn-RS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</a:t>
            </a:r>
            <a:r>
              <a:rPr lang="sr-Latn-RS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Know</a:t>
            </a:r>
            <a:r>
              <a:rPr lang="sr-Latn-RS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11" name="Google Shape;101;p1">
            <a:extLst>
              <a:ext uri="{FF2B5EF4-FFF2-40B4-BE49-F238E27FC236}">
                <a16:creationId xmlns:a16="http://schemas.microsoft.com/office/drawing/2014/main" id="{12889E88-B656-4DEB-B85C-8111D38A152A}"/>
              </a:ext>
            </a:extLst>
          </p:cNvPr>
          <p:cNvGrpSpPr/>
          <p:nvPr/>
        </p:nvGrpSpPr>
        <p:grpSpPr>
          <a:xfrm>
            <a:off x="7218" y="6321993"/>
            <a:ext cx="9141657" cy="551260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2" name="Google Shape;102;p1">
              <a:extLst>
                <a:ext uri="{FF2B5EF4-FFF2-40B4-BE49-F238E27FC236}">
                  <a16:creationId xmlns:a16="http://schemas.microsoft.com/office/drawing/2014/main" id="{C2DA92EA-21DB-4716-8886-56048D98982B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4" name="Google Shape;103;p1">
                <a:extLst>
                  <a:ext uri="{FF2B5EF4-FFF2-40B4-BE49-F238E27FC236}">
                    <a16:creationId xmlns:a16="http://schemas.microsoft.com/office/drawing/2014/main" id="{AC3E6B03-8EDA-4011-BCFD-442E6C268F3C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04;p1">
                <a:extLst>
                  <a:ext uri="{FF2B5EF4-FFF2-40B4-BE49-F238E27FC236}">
                    <a16:creationId xmlns:a16="http://schemas.microsoft.com/office/drawing/2014/main" id="{49D1C817-EC2F-474F-9C72-32267FC9CF5E}"/>
                  </a:ext>
                </a:extLst>
              </p:cNvPr>
              <p:cNvSpPr txBox="1"/>
              <p:nvPr/>
            </p:nvSpPr>
            <p:spPr>
              <a:xfrm>
                <a:off x="529432" y="6367649"/>
                <a:ext cx="5121525" cy="4467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Science Fund of the </a:t>
                </a: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sym typeface="Teko"/>
                  </a:rPr>
                  <a:t>Republic of Serbia</a:t>
                </a:r>
              </a:p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sym typeface="Teko"/>
                  </a:rPr>
                  <a:t>Program for Excellent Projects </a:t>
                </a: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of Young Researchers</a:t>
                </a:r>
              </a:p>
            </p:txBody>
          </p:sp>
          <p:pic>
            <p:nvPicPr>
              <p:cNvPr id="16" name="Google Shape;105;p1" descr="Fond za nauku">
                <a:extLst>
                  <a:ext uri="{FF2B5EF4-FFF2-40B4-BE49-F238E27FC236}">
                    <a16:creationId xmlns:a16="http://schemas.microsoft.com/office/drawing/2014/main" id="{CF022B48-E12B-4A66-BEB0-FAAECF6DF1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6;p1">
              <a:extLst>
                <a:ext uri="{FF2B5EF4-FFF2-40B4-BE49-F238E27FC236}">
                  <a16:creationId xmlns:a16="http://schemas.microsoft.com/office/drawing/2014/main" id="{16F0A713-8A02-4991-A418-D212EFFFECB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B55-ABEF-4FD4-BF14-5E686E2FB4D0}"/>
              </a:ext>
            </a:extLst>
          </p:cNvPr>
          <p:cNvCxnSpPr>
            <a:cxnSpLocks/>
          </p:cNvCxnSpPr>
          <p:nvPr/>
        </p:nvCxnSpPr>
        <p:spPr>
          <a:xfrm>
            <a:off x="11549" y="6319852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4EB42B-DEE7-41B5-BDFA-619D199AF941}"/>
              </a:ext>
            </a:extLst>
          </p:cNvPr>
          <p:cNvSpPr txBox="1"/>
          <p:nvPr/>
        </p:nvSpPr>
        <p:spPr>
          <a:xfrm>
            <a:off x="5697658" y="6467982"/>
            <a:ext cx="3056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April 11, 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World Parkinson’s Disease Day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72A43-E6E3-4C72-AADE-267623B4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706" y="6345132"/>
            <a:ext cx="450900" cy="57656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BE7FBD9-F687-40D7-9F89-B7C590E34A81}"/>
              </a:ext>
            </a:extLst>
          </p:cNvPr>
          <p:cNvGrpSpPr/>
          <p:nvPr/>
        </p:nvGrpSpPr>
        <p:grpSpPr>
          <a:xfrm>
            <a:off x="150037" y="1570898"/>
            <a:ext cx="8861289" cy="757116"/>
            <a:chOff x="179512" y="1763010"/>
            <a:chExt cx="8861289" cy="757116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E9595173-278D-44AC-818C-F92C0E2D87F6}"/>
                </a:ext>
              </a:extLst>
            </p:cNvPr>
            <p:cNvSpPr/>
            <p:nvPr/>
          </p:nvSpPr>
          <p:spPr>
            <a:xfrm>
              <a:off x="179512" y="1772816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23" name="Graphic 22" descr="Brain in head outline">
              <a:extLst>
                <a:ext uri="{FF2B5EF4-FFF2-40B4-BE49-F238E27FC236}">
                  <a16:creationId xmlns:a16="http://schemas.microsoft.com/office/drawing/2014/main" id="{2FE0778E-ACAD-4B4D-8FB5-F2B045847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7771" y="1763010"/>
              <a:ext cx="726313" cy="7263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A3438-C658-4273-9D05-C187ABF01E9C}"/>
                </a:ext>
              </a:extLst>
            </p:cNvPr>
            <p:cNvSpPr txBox="1"/>
            <p:nvPr/>
          </p:nvSpPr>
          <p:spPr>
            <a:xfrm>
              <a:off x="1135440" y="1812240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Parkinson’s disease is, is the second most common chronic and progressive neurodegenerative disorder</a:t>
              </a:r>
              <a:endPara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CB3F3C-9A6D-459E-B461-DF6940CF5B42}"/>
              </a:ext>
            </a:extLst>
          </p:cNvPr>
          <p:cNvGrpSpPr/>
          <p:nvPr/>
        </p:nvGrpSpPr>
        <p:grpSpPr>
          <a:xfrm>
            <a:off x="162440" y="2441241"/>
            <a:ext cx="8861289" cy="747310"/>
            <a:chOff x="150037" y="2629525"/>
            <a:chExt cx="8861289" cy="7473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529CCC-6EA4-4DF6-AADE-AF476BC04DA9}"/>
                </a:ext>
              </a:extLst>
            </p:cNvPr>
            <p:cNvSpPr txBox="1"/>
            <p:nvPr/>
          </p:nvSpPr>
          <p:spPr>
            <a:xfrm>
              <a:off x="1105965" y="2668949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More than 10 million people worldwide are living with Parkinson’s disease</a:t>
              </a:r>
              <a:endPara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60FF62-EC52-4CB1-A630-80FB136EFD67}"/>
                </a:ext>
              </a:extLst>
            </p:cNvPr>
            <p:cNvGrpSpPr/>
            <p:nvPr/>
          </p:nvGrpSpPr>
          <p:grpSpPr>
            <a:xfrm>
              <a:off x="150037" y="2629525"/>
              <a:ext cx="842523" cy="726313"/>
              <a:chOff x="150037" y="2629525"/>
              <a:chExt cx="842523" cy="726313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EF193D82-12E7-4CC0-979F-D02F0DAE37B1}"/>
                  </a:ext>
                </a:extLst>
              </p:cNvPr>
              <p:cNvSpPr/>
              <p:nvPr/>
            </p:nvSpPr>
            <p:spPr>
              <a:xfrm>
                <a:off x="150037" y="2629525"/>
                <a:ext cx="842523" cy="726313"/>
              </a:xfrm>
              <a:prstGeom prst="hexagon">
                <a:avLst/>
              </a:prstGeom>
              <a:solidFill>
                <a:schemeClr val="bg2">
                  <a:alpha val="25000"/>
                </a:schemeClr>
              </a:solidFill>
              <a:ln w="25400">
                <a:solidFill>
                  <a:srgbClr val="FF7C8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60704"/>
                          <a:gd name="connsiteY0" fmla="*/ 457200 h 914400"/>
                          <a:gd name="connsiteX1" fmla="*/ 228600 w 1060704"/>
                          <a:gd name="connsiteY1" fmla="*/ 0 h 914400"/>
                          <a:gd name="connsiteX2" fmla="*/ 832104 w 1060704"/>
                          <a:gd name="connsiteY2" fmla="*/ 0 h 914400"/>
                          <a:gd name="connsiteX3" fmla="*/ 1060704 w 1060704"/>
                          <a:gd name="connsiteY3" fmla="*/ 457200 h 914400"/>
                          <a:gd name="connsiteX4" fmla="*/ 832104 w 1060704"/>
                          <a:gd name="connsiteY4" fmla="*/ 914400 h 914400"/>
                          <a:gd name="connsiteX5" fmla="*/ 228600 w 1060704"/>
                          <a:gd name="connsiteY5" fmla="*/ 914400 h 914400"/>
                          <a:gd name="connsiteX6" fmla="*/ 0 w 1060704"/>
                          <a:gd name="connsiteY6" fmla="*/ 4572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60704" h="914400" fill="none" extrusionOk="0">
                            <a:moveTo>
                              <a:pt x="0" y="457200"/>
                            </a:moveTo>
                            <a:cubicBezTo>
                              <a:pt x="50954" y="347200"/>
                              <a:pt x="147624" y="186087"/>
                              <a:pt x="228600" y="0"/>
                            </a:cubicBezTo>
                            <a:cubicBezTo>
                              <a:pt x="529618" y="-21957"/>
                              <a:pt x="690683" y="-20657"/>
                              <a:pt x="832104" y="0"/>
                            </a:cubicBezTo>
                            <a:cubicBezTo>
                              <a:pt x="883040" y="136886"/>
                              <a:pt x="1004302" y="364473"/>
                              <a:pt x="1060704" y="457200"/>
                            </a:cubicBezTo>
                            <a:cubicBezTo>
                              <a:pt x="1010905" y="567842"/>
                              <a:pt x="906588" y="792748"/>
                              <a:pt x="832104" y="914400"/>
                            </a:cubicBezTo>
                            <a:cubicBezTo>
                              <a:pt x="628773" y="915822"/>
                              <a:pt x="451528" y="910589"/>
                              <a:pt x="228600" y="914400"/>
                            </a:cubicBezTo>
                            <a:cubicBezTo>
                              <a:pt x="122234" y="695024"/>
                              <a:pt x="105251" y="679726"/>
                              <a:pt x="0" y="457200"/>
                            </a:cubicBezTo>
                            <a:close/>
                          </a:path>
                          <a:path w="1060704" h="914400" stroke="0" extrusionOk="0">
                            <a:moveTo>
                              <a:pt x="0" y="457200"/>
                            </a:moveTo>
                            <a:cubicBezTo>
                              <a:pt x="77992" y="282798"/>
                              <a:pt x="128659" y="193581"/>
                              <a:pt x="228600" y="0"/>
                            </a:cubicBezTo>
                            <a:cubicBezTo>
                              <a:pt x="391000" y="-17937"/>
                              <a:pt x="662883" y="18030"/>
                              <a:pt x="832104" y="0"/>
                            </a:cubicBezTo>
                            <a:cubicBezTo>
                              <a:pt x="939509" y="212644"/>
                              <a:pt x="1008720" y="318889"/>
                              <a:pt x="1060704" y="457200"/>
                            </a:cubicBezTo>
                            <a:cubicBezTo>
                              <a:pt x="1016059" y="563631"/>
                              <a:pt x="959293" y="694356"/>
                              <a:pt x="832104" y="914400"/>
                            </a:cubicBezTo>
                            <a:cubicBezTo>
                              <a:pt x="564202" y="928132"/>
                              <a:pt x="393264" y="925542"/>
                              <a:pt x="228600" y="914400"/>
                            </a:cubicBezTo>
                            <a:cubicBezTo>
                              <a:pt x="131940" y="753765"/>
                              <a:pt x="36266" y="576673"/>
                              <a:pt x="0" y="4572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pic>
            <p:nvPicPr>
              <p:cNvPr id="34" name="Graphic 33" descr="Globe outline">
                <a:extLst>
                  <a:ext uri="{FF2B5EF4-FFF2-40B4-BE49-F238E27FC236}">
                    <a16:creationId xmlns:a16="http://schemas.microsoft.com/office/drawing/2014/main" id="{DC87EF0B-F1A0-48A4-9E8C-4F1B2DC7B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0590" y="2661359"/>
                <a:ext cx="662643" cy="662643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AABD03-9305-4627-A7E7-960F51584D96}"/>
              </a:ext>
            </a:extLst>
          </p:cNvPr>
          <p:cNvGrpSpPr/>
          <p:nvPr/>
        </p:nvGrpSpPr>
        <p:grpSpPr>
          <a:xfrm>
            <a:off x="121976" y="3271152"/>
            <a:ext cx="8900048" cy="747310"/>
            <a:chOff x="101738" y="3531763"/>
            <a:chExt cx="8900048" cy="7473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659BE2-C250-4104-9572-41ABDD98CDCB}"/>
                </a:ext>
              </a:extLst>
            </p:cNvPr>
            <p:cNvSpPr txBox="1"/>
            <p:nvPr/>
          </p:nvSpPr>
          <p:spPr>
            <a:xfrm>
              <a:off x="1096425" y="3571187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The most often affected people are between the age of 50 and 70 years</a:t>
              </a: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29B00F6F-1E7B-4EDB-91B0-4310D59951CE}"/>
                </a:ext>
              </a:extLst>
            </p:cNvPr>
            <p:cNvSpPr/>
            <p:nvPr/>
          </p:nvSpPr>
          <p:spPr>
            <a:xfrm>
              <a:off x="140497" y="3531763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274ABB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43" name="Graphic 42" descr="Man with cane with solid fill">
              <a:extLst>
                <a:ext uri="{FF2B5EF4-FFF2-40B4-BE49-F238E27FC236}">
                  <a16:creationId xmlns:a16="http://schemas.microsoft.com/office/drawing/2014/main" id="{F6C85D63-4972-4DAD-B183-30DC4767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738" y="3532275"/>
              <a:ext cx="611209" cy="611209"/>
            </a:xfrm>
            <a:prstGeom prst="rect">
              <a:avLst/>
            </a:prstGeom>
          </p:spPr>
        </p:pic>
        <p:pic>
          <p:nvPicPr>
            <p:cNvPr id="45" name="Graphic 44" descr="Woman with cane outline">
              <a:extLst>
                <a:ext uri="{FF2B5EF4-FFF2-40B4-BE49-F238E27FC236}">
                  <a16:creationId xmlns:a16="http://schemas.microsoft.com/office/drawing/2014/main" id="{E59942B9-C72D-41FA-B4A5-6E954D0E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5672" y="3593667"/>
              <a:ext cx="566313" cy="56631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C4496F-5211-47CC-B1B0-5F3B440DEA9C}"/>
              </a:ext>
            </a:extLst>
          </p:cNvPr>
          <p:cNvGrpSpPr/>
          <p:nvPr/>
        </p:nvGrpSpPr>
        <p:grpSpPr>
          <a:xfrm>
            <a:off x="171980" y="4116008"/>
            <a:ext cx="8839346" cy="735751"/>
            <a:chOff x="150037" y="4237496"/>
            <a:chExt cx="8839346" cy="73575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19D5BD-9602-427E-B67D-360E95008FC2}"/>
                </a:ext>
              </a:extLst>
            </p:cNvPr>
            <p:cNvSpPr txBox="1"/>
            <p:nvPr/>
          </p:nvSpPr>
          <p:spPr>
            <a:xfrm>
              <a:off x="1084022" y="4423585"/>
              <a:ext cx="7905361" cy="400110"/>
            </a:xfrm>
            <a:custGeom>
              <a:avLst/>
              <a:gdLst>
                <a:gd name="connsiteX0" fmla="*/ 0 w 7905361"/>
                <a:gd name="connsiteY0" fmla="*/ 0 h 400110"/>
                <a:gd name="connsiteX1" fmla="*/ 643722 w 7905361"/>
                <a:gd name="connsiteY1" fmla="*/ 0 h 400110"/>
                <a:gd name="connsiteX2" fmla="*/ 1129337 w 7905361"/>
                <a:gd name="connsiteY2" fmla="*/ 0 h 400110"/>
                <a:gd name="connsiteX3" fmla="*/ 1694006 w 7905361"/>
                <a:gd name="connsiteY3" fmla="*/ 0 h 400110"/>
                <a:gd name="connsiteX4" fmla="*/ 2416782 w 7905361"/>
                <a:gd name="connsiteY4" fmla="*/ 0 h 400110"/>
                <a:gd name="connsiteX5" fmla="*/ 2823343 w 7905361"/>
                <a:gd name="connsiteY5" fmla="*/ 0 h 400110"/>
                <a:gd name="connsiteX6" fmla="*/ 3467065 w 7905361"/>
                <a:gd name="connsiteY6" fmla="*/ 0 h 400110"/>
                <a:gd name="connsiteX7" fmla="*/ 3873627 w 7905361"/>
                <a:gd name="connsiteY7" fmla="*/ 0 h 400110"/>
                <a:gd name="connsiteX8" fmla="*/ 4438296 w 7905361"/>
                <a:gd name="connsiteY8" fmla="*/ 0 h 400110"/>
                <a:gd name="connsiteX9" fmla="*/ 5082018 w 7905361"/>
                <a:gd name="connsiteY9" fmla="*/ 0 h 400110"/>
                <a:gd name="connsiteX10" fmla="*/ 5409526 w 7905361"/>
                <a:gd name="connsiteY10" fmla="*/ 0 h 400110"/>
                <a:gd name="connsiteX11" fmla="*/ 5737033 w 7905361"/>
                <a:gd name="connsiteY11" fmla="*/ 0 h 400110"/>
                <a:gd name="connsiteX12" fmla="*/ 6459809 w 7905361"/>
                <a:gd name="connsiteY12" fmla="*/ 0 h 400110"/>
                <a:gd name="connsiteX13" fmla="*/ 7024478 w 7905361"/>
                <a:gd name="connsiteY13" fmla="*/ 0 h 400110"/>
                <a:gd name="connsiteX14" fmla="*/ 7351986 w 7905361"/>
                <a:gd name="connsiteY14" fmla="*/ 0 h 400110"/>
                <a:gd name="connsiteX15" fmla="*/ 7905361 w 7905361"/>
                <a:gd name="connsiteY15" fmla="*/ 0 h 400110"/>
                <a:gd name="connsiteX16" fmla="*/ 7905361 w 7905361"/>
                <a:gd name="connsiteY16" fmla="*/ 400110 h 400110"/>
                <a:gd name="connsiteX17" fmla="*/ 7498800 w 7905361"/>
                <a:gd name="connsiteY17" fmla="*/ 400110 h 400110"/>
                <a:gd name="connsiteX18" fmla="*/ 6934131 w 7905361"/>
                <a:gd name="connsiteY18" fmla="*/ 400110 h 400110"/>
                <a:gd name="connsiteX19" fmla="*/ 6211355 w 7905361"/>
                <a:gd name="connsiteY19" fmla="*/ 400110 h 400110"/>
                <a:gd name="connsiteX20" fmla="*/ 5488579 w 7905361"/>
                <a:gd name="connsiteY20" fmla="*/ 400110 h 400110"/>
                <a:gd name="connsiteX21" fmla="*/ 4844857 w 7905361"/>
                <a:gd name="connsiteY21" fmla="*/ 400110 h 400110"/>
                <a:gd name="connsiteX22" fmla="*/ 4201135 w 7905361"/>
                <a:gd name="connsiteY22" fmla="*/ 400110 h 400110"/>
                <a:gd name="connsiteX23" fmla="*/ 3557412 w 7905361"/>
                <a:gd name="connsiteY23" fmla="*/ 400110 h 400110"/>
                <a:gd name="connsiteX24" fmla="*/ 3150851 w 7905361"/>
                <a:gd name="connsiteY24" fmla="*/ 400110 h 400110"/>
                <a:gd name="connsiteX25" fmla="*/ 2428075 w 7905361"/>
                <a:gd name="connsiteY25" fmla="*/ 400110 h 400110"/>
                <a:gd name="connsiteX26" fmla="*/ 1863407 w 7905361"/>
                <a:gd name="connsiteY26" fmla="*/ 400110 h 400110"/>
                <a:gd name="connsiteX27" fmla="*/ 1535899 w 7905361"/>
                <a:gd name="connsiteY27" fmla="*/ 400110 h 400110"/>
                <a:gd name="connsiteX28" fmla="*/ 971230 w 7905361"/>
                <a:gd name="connsiteY28" fmla="*/ 400110 h 400110"/>
                <a:gd name="connsiteX29" fmla="*/ 485615 w 7905361"/>
                <a:gd name="connsiteY29" fmla="*/ 400110 h 400110"/>
                <a:gd name="connsiteX30" fmla="*/ 0 w 7905361"/>
                <a:gd name="connsiteY30" fmla="*/ 400110 h 400110"/>
                <a:gd name="connsiteX31" fmla="*/ 0 w 7905361"/>
                <a:gd name="connsiteY31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905361" h="400110" fill="none" extrusionOk="0">
                  <a:moveTo>
                    <a:pt x="0" y="0"/>
                  </a:moveTo>
                  <a:cubicBezTo>
                    <a:pt x="207977" y="-5525"/>
                    <a:pt x="505500" y="36855"/>
                    <a:pt x="643722" y="0"/>
                  </a:cubicBezTo>
                  <a:cubicBezTo>
                    <a:pt x="781944" y="-36855"/>
                    <a:pt x="1016556" y="57092"/>
                    <a:pt x="1129337" y="0"/>
                  </a:cubicBezTo>
                  <a:cubicBezTo>
                    <a:pt x="1242119" y="-57092"/>
                    <a:pt x="1482068" y="43509"/>
                    <a:pt x="1694006" y="0"/>
                  </a:cubicBezTo>
                  <a:cubicBezTo>
                    <a:pt x="1905944" y="-43509"/>
                    <a:pt x="2225093" y="68806"/>
                    <a:pt x="2416782" y="0"/>
                  </a:cubicBezTo>
                  <a:cubicBezTo>
                    <a:pt x="2608471" y="-68806"/>
                    <a:pt x="2652342" y="31082"/>
                    <a:pt x="2823343" y="0"/>
                  </a:cubicBezTo>
                  <a:cubicBezTo>
                    <a:pt x="2994344" y="-31082"/>
                    <a:pt x="3328313" y="50825"/>
                    <a:pt x="3467065" y="0"/>
                  </a:cubicBezTo>
                  <a:cubicBezTo>
                    <a:pt x="3605817" y="-50825"/>
                    <a:pt x="3775834" y="2369"/>
                    <a:pt x="3873627" y="0"/>
                  </a:cubicBezTo>
                  <a:cubicBezTo>
                    <a:pt x="3971420" y="-2369"/>
                    <a:pt x="4157007" y="11079"/>
                    <a:pt x="4438296" y="0"/>
                  </a:cubicBezTo>
                  <a:cubicBezTo>
                    <a:pt x="4719585" y="-11079"/>
                    <a:pt x="4805762" y="41231"/>
                    <a:pt x="5082018" y="0"/>
                  </a:cubicBezTo>
                  <a:cubicBezTo>
                    <a:pt x="5358274" y="-41231"/>
                    <a:pt x="5294102" y="11871"/>
                    <a:pt x="5409526" y="0"/>
                  </a:cubicBezTo>
                  <a:cubicBezTo>
                    <a:pt x="5524950" y="-11871"/>
                    <a:pt x="5633951" y="7756"/>
                    <a:pt x="5737033" y="0"/>
                  </a:cubicBezTo>
                  <a:cubicBezTo>
                    <a:pt x="5840115" y="-7756"/>
                    <a:pt x="6136528" y="67383"/>
                    <a:pt x="6459809" y="0"/>
                  </a:cubicBezTo>
                  <a:cubicBezTo>
                    <a:pt x="6783090" y="-67383"/>
                    <a:pt x="6906691" y="16979"/>
                    <a:pt x="7024478" y="0"/>
                  </a:cubicBezTo>
                  <a:cubicBezTo>
                    <a:pt x="7142265" y="-16979"/>
                    <a:pt x="7228191" y="4831"/>
                    <a:pt x="7351986" y="0"/>
                  </a:cubicBezTo>
                  <a:cubicBezTo>
                    <a:pt x="7475781" y="-4831"/>
                    <a:pt x="7769455" y="23873"/>
                    <a:pt x="7905361" y="0"/>
                  </a:cubicBezTo>
                  <a:cubicBezTo>
                    <a:pt x="7919234" y="107427"/>
                    <a:pt x="7878737" y="227379"/>
                    <a:pt x="7905361" y="400110"/>
                  </a:cubicBezTo>
                  <a:cubicBezTo>
                    <a:pt x="7783761" y="405226"/>
                    <a:pt x="7599831" y="360765"/>
                    <a:pt x="7498800" y="400110"/>
                  </a:cubicBezTo>
                  <a:cubicBezTo>
                    <a:pt x="7397769" y="439455"/>
                    <a:pt x="7088820" y="381865"/>
                    <a:pt x="6934131" y="400110"/>
                  </a:cubicBezTo>
                  <a:cubicBezTo>
                    <a:pt x="6779442" y="418355"/>
                    <a:pt x="6432258" y="334970"/>
                    <a:pt x="6211355" y="400110"/>
                  </a:cubicBezTo>
                  <a:cubicBezTo>
                    <a:pt x="5990452" y="465250"/>
                    <a:pt x="5670000" y="358624"/>
                    <a:pt x="5488579" y="400110"/>
                  </a:cubicBezTo>
                  <a:cubicBezTo>
                    <a:pt x="5307158" y="441596"/>
                    <a:pt x="5037614" y="384144"/>
                    <a:pt x="4844857" y="400110"/>
                  </a:cubicBezTo>
                  <a:cubicBezTo>
                    <a:pt x="4652100" y="416076"/>
                    <a:pt x="4345688" y="375042"/>
                    <a:pt x="4201135" y="400110"/>
                  </a:cubicBezTo>
                  <a:cubicBezTo>
                    <a:pt x="4056582" y="425178"/>
                    <a:pt x="3873962" y="364902"/>
                    <a:pt x="3557412" y="400110"/>
                  </a:cubicBezTo>
                  <a:cubicBezTo>
                    <a:pt x="3240862" y="435318"/>
                    <a:pt x="3284567" y="382538"/>
                    <a:pt x="3150851" y="400110"/>
                  </a:cubicBezTo>
                  <a:cubicBezTo>
                    <a:pt x="3017135" y="417682"/>
                    <a:pt x="2601005" y="346597"/>
                    <a:pt x="2428075" y="400110"/>
                  </a:cubicBezTo>
                  <a:cubicBezTo>
                    <a:pt x="2255145" y="453623"/>
                    <a:pt x="2104919" y="393833"/>
                    <a:pt x="1863407" y="400110"/>
                  </a:cubicBezTo>
                  <a:cubicBezTo>
                    <a:pt x="1621895" y="406387"/>
                    <a:pt x="1659138" y="399480"/>
                    <a:pt x="1535899" y="400110"/>
                  </a:cubicBezTo>
                  <a:cubicBezTo>
                    <a:pt x="1412660" y="400740"/>
                    <a:pt x="1151143" y="388830"/>
                    <a:pt x="971230" y="400110"/>
                  </a:cubicBezTo>
                  <a:cubicBezTo>
                    <a:pt x="791317" y="411390"/>
                    <a:pt x="644157" y="355143"/>
                    <a:pt x="485615" y="400110"/>
                  </a:cubicBezTo>
                  <a:cubicBezTo>
                    <a:pt x="327074" y="445077"/>
                    <a:pt x="169324" y="373657"/>
                    <a:pt x="0" y="400110"/>
                  </a:cubicBezTo>
                  <a:cubicBezTo>
                    <a:pt x="-29367" y="205216"/>
                    <a:pt x="14628" y="177127"/>
                    <a:pt x="0" y="0"/>
                  </a:cubicBezTo>
                  <a:close/>
                </a:path>
                <a:path w="7905361" h="400110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7425" y="197273"/>
                    <a:pt x="7893505" y="219956"/>
                    <a:pt x="7905361" y="400110"/>
                  </a:cubicBezTo>
                  <a:cubicBezTo>
                    <a:pt x="7756868" y="422188"/>
                    <a:pt x="7607447" y="341722"/>
                    <a:pt x="7340692" y="400110"/>
                  </a:cubicBezTo>
                  <a:cubicBezTo>
                    <a:pt x="7073937" y="458498"/>
                    <a:pt x="6836692" y="390502"/>
                    <a:pt x="6617916" y="400110"/>
                  </a:cubicBezTo>
                  <a:cubicBezTo>
                    <a:pt x="6399140" y="409718"/>
                    <a:pt x="6255106" y="368478"/>
                    <a:pt x="6053248" y="400110"/>
                  </a:cubicBezTo>
                  <a:cubicBezTo>
                    <a:pt x="5851390" y="431742"/>
                    <a:pt x="5798387" y="394607"/>
                    <a:pt x="5725740" y="400110"/>
                  </a:cubicBezTo>
                  <a:cubicBezTo>
                    <a:pt x="5653093" y="405613"/>
                    <a:pt x="5477116" y="369498"/>
                    <a:pt x="5319179" y="400110"/>
                  </a:cubicBezTo>
                  <a:cubicBezTo>
                    <a:pt x="5161242" y="430722"/>
                    <a:pt x="4874402" y="366340"/>
                    <a:pt x="4596403" y="400110"/>
                  </a:cubicBezTo>
                  <a:cubicBezTo>
                    <a:pt x="4318404" y="433880"/>
                    <a:pt x="4203560" y="379236"/>
                    <a:pt x="4031734" y="400110"/>
                  </a:cubicBezTo>
                  <a:cubicBezTo>
                    <a:pt x="3859908" y="420984"/>
                    <a:pt x="3787886" y="354978"/>
                    <a:pt x="3625173" y="400110"/>
                  </a:cubicBezTo>
                  <a:cubicBezTo>
                    <a:pt x="3462460" y="445242"/>
                    <a:pt x="3175603" y="380842"/>
                    <a:pt x="3060504" y="400110"/>
                  </a:cubicBezTo>
                  <a:cubicBezTo>
                    <a:pt x="2945405" y="419378"/>
                    <a:pt x="2830398" y="395394"/>
                    <a:pt x="2732996" y="400110"/>
                  </a:cubicBezTo>
                  <a:cubicBezTo>
                    <a:pt x="2635594" y="404826"/>
                    <a:pt x="2555515" y="366280"/>
                    <a:pt x="2405488" y="400110"/>
                  </a:cubicBezTo>
                  <a:cubicBezTo>
                    <a:pt x="2255461" y="433940"/>
                    <a:pt x="2076130" y="373422"/>
                    <a:pt x="1840820" y="400110"/>
                  </a:cubicBezTo>
                  <a:cubicBezTo>
                    <a:pt x="1605510" y="426798"/>
                    <a:pt x="1633349" y="360704"/>
                    <a:pt x="1434258" y="400110"/>
                  </a:cubicBezTo>
                  <a:cubicBezTo>
                    <a:pt x="1235167" y="439516"/>
                    <a:pt x="931675" y="335674"/>
                    <a:pt x="790536" y="400110"/>
                  </a:cubicBezTo>
                  <a:cubicBezTo>
                    <a:pt x="649397" y="464546"/>
                    <a:pt x="333512" y="389584"/>
                    <a:pt x="0" y="400110"/>
                  </a:cubicBezTo>
                  <a:cubicBezTo>
                    <a:pt x="-34459" y="263659"/>
                    <a:pt x="6679" y="135163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There is no causative therapy</a:t>
              </a: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C6EE82AA-4DCC-4108-AF96-7BCDF5592613}"/>
                </a:ext>
              </a:extLst>
            </p:cNvPr>
            <p:cNvSpPr/>
            <p:nvPr/>
          </p:nvSpPr>
          <p:spPr>
            <a:xfrm>
              <a:off x="150037" y="4237496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00FFF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53" name="Graphic 52" descr="Medicine outline">
              <a:extLst>
                <a:ext uri="{FF2B5EF4-FFF2-40B4-BE49-F238E27FC236}">
                  <a16:creationId xmlns:a16="http://schemas.microsoft.com/office/drawing/2014/main" id="{8C262189-5619-4905-841F-F8CE5176B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4648" y="4274034"/>
              <a:ext cx="699213" cy="69921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84148A-C0BB-4204-95FB-B835FF476DFB}"/>
              </a:ext>
            </a:extLst>
          </p:cNvPr>
          <p:cNvGrpSpPr/>
          <p:nvPr/>
        </p:nvGrpSpPr>
        <p:grpSpPr>
          <a:xfrm>
            <a:off x="171980" y="4925002"/>
            <a:ext cx="8850044" cy="798556"/>
            <a:chOff x="171980" y="4925002"/>
            <a:chExt cx="8850044" cy="79855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B5102E-72F5-40F0-A6D3-E3769C8070E5}"/>
                </a:ext>
              </a:extLst>
            </p:cNvPr>
            <p:cNvSpPr txBox="1"/>
            <p:nvPr/>
          </p:nvSpPr>
          <p:spPr>
            <a:xfrm>
              <a:off x="1116663" y="4925002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Socioeconomic impact is enormous</a:t>
              </a:r>
              <a:endPara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just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Huge direct and indirect expenditures </a:t>
              </a: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EAF287C0-27AF-4FDD-9748-E7D96BB9BAFD}"/>
                </a:ext>
              </a:extLst>
            </p:cNvPr>
            <p:cNvSpPr/>
            <p:nvPr/>
          </p:nvSpPr>
          <p:spPr>
            <a:xfrm>
              <a:off x="171980" y="4997245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FF7C8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solidFill>
                  <a:srgbClr val="FF7C80"/>
                </a:solidFill>
              </a:endParaRPr>
            </a:p>
          </p:txBody>
        </p:sp>
        <p:pic>
          <p:nvPicPr>
            <p:cNvPr id="62" name="Graphic 61" descr="Group of people outline">
              <a:extLst>
                <a:ext uri="{FF2B5EF4-FFF2-40B4-BE49-F238E27FC236}">
                  <a16:creationId xmlns:a16="http://schemas.microsoft.com/office/drawing/2014/main" id="{E86CFD05-A26F-4E82-B0D9-6296ABDB8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5396" y="5012785"/>
              <a:ext cx="699213" cy="699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4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1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1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8974-AB15-413D-8ACE-494417DD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9" y="0"/>
            <a:ext cx="9136780" cy="685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10F1E-90B6-41FA-9660-71977604D910}"/>
              </a:ext>
            </a:extLst>
          </p:cNvPr>
          <p:cNvSpPr/>
          <p:nvPr/>
        </p:nvSpPr>
        <p:spPr>
          <a:xfrm>
            <a:off x="12789" y="-10774"/>
            <a:ext cx="9123113" cy="685800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3021381-883F-40F6-A07B-C222A1B19B7F}"/>
              </a:ext>
            </a:extLst>
          </p:cNvPr>
          <p:cNvSpPr/>
          <p:nvPr/>
        </p:nvSpPr>
        <p:spPr>
          <a:xfrm>
            <a:off x="-150942" y="67836"/>
            <a:ext cx="8465018" cy="857738"/>
          </a:xfrm>
          <a:custGeom>
            <a:avLst/>
            <a:gdLst>
              <a:gd name="connsiteX0" fmla="*/ 0 w 8465018"/>
              <a:gd name="connsiteY0" fmla="*/ 53609 h 857738"/>
              <a:gd name="connsiteX1" fmla="*/ 4177656 w 8465018"/>
              <a:gd name="connsiteY1" fmla="*/ 53609 h 857738"/>
              <a:gd name="connsiteX2" fmla="*/ 8355311 w 8465018"/>
              <a:gd name="connsiteY2" fmla="*/ 53609 h 857738"/>
              <a:gd name="connsiteX3" fmla="*/ 8406873 w 8465018"/>
              <a:gd name="connsiteY3" fmla="*/ 406353 h 857738"/>
              <a:gd name="connsiteX4" fmla="*/ 8465018 w 8465018"/>
              <a:gd name="connsiteY4" fmla="*/ 804129 h 857738"/>
              <a:gd name="connsiteX5" fmla="*/ 4287362 w 8465018"/>
              <a:gd name="connsiteY5" fmla="*/ 804129 h 857738"/>
              <a:gd name="connsiteX6" fmla="*/ 109707 w 8465018"/>
              <a:gd name="connsiteY6" fmla="*/ 804129 h 857738"/>
              <a:gd name="connsiteX7" fmla="*/ 55951 w 8465018"/>
              <a:gd name="connsiteY7" fmla="*/ 436374 h 857738"/>
              <a:gd name="connsiteX8" fmla="*/ 0 w 8465018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018" h="857738" fill="none" extrusionOk="0">
                <a:moveTo>
                  <a:pt x="0" y="53609"/>
                </a:moveTo>
                <a:cubicBezTo>
                  <a:pt x="1221538" y="-152747"/>
                  <a:pt x="3037154" y="438434"/>
                  <a:pt x="4177656" y="53609"/>
                </a:cubicBezTo>
                <a:cubicBezTo>
                  <a:pt x="5769158" y="171070"/>
                  <a:pt x="6978518" y="395520"/>
                  <a:pt x="8355311" y="53609"/>
                </a:cubicBezTo>
                <a:cubicBezTo>
                  <a:pt x="8396497" y="155195"/>
                  <a:pt x="8379273" y="308232"/>
                  <a:pt x="8406873" y="406353"/>
                </a:cubicBezTo>
                <a:cubicBezTo>
                  <a:pt x="8434473" y="504474"/>
                  <a:pt x="8407411" y="625470"/>
                  <a:pt x="8465018" y="804129"/>
                </a:cubicBezTo>
                <a:cubicBezTo>
                  <a:pt x="6795567" y="1028295"/>
                  <a:pt x="5424592" y="449267"/>
                  <a:pt x="4287362" y="804129"/>
                </a:cubicBezTo>
                <a:cubicBezTo>
                  <a:pt x="2646493" y="965198"/>
                  <a:pt x="1444524" y="507744"/>
                  <a:pt x="109707" y="804129"/>
                </a:cubicBezTo>
                <a:cubicBezTo>
                  <a:pt x="83724" y="630429"/>
                  <a:pt x="98101" y="598005"/>
                  <a:pt x="55951" y="436374"/>
                </a:cubicBezTo>
                <a:cubicBezTo>
                  <a:pt x="13801" y="274744"/>
                  <a:pt x="24462" y="173803"/>
                  <a:pt x="0" y="53609"/>
                </a:cubicBezTo>
                <a:close/>
              </a:path>
              <a:path w="8465018" h="857738" stroke="0" extrusionOk="0">
                <a:moveTo>
                  <a:pt x="0" y="53609"/>
                </a:moveTo>
                <a:cubicBezTo>
                  <a:pt x="1181544" y="-255241"/>
                  <a:pt x="2599355" y="302019"/>
                  <a:pt x="4177656" y="53609"/>
                </a:cubicBezTo>
                <a:cubicBezTo>
                  <a:pt x="5717276" y="-94126"/>
                  <a:pt x="6721485" y="239976"/>
                  <a:pt x="8355311" y="53609"/>
                </a:cubicBezTo>
                <a:cubicBezTo>
                  <a:pt x="8400712" y="174309"/>
                  <a:pt x="8380053" y="355318"/>
                  <a:pt x="8412359" y="443879"/>
                </a:cubicBezTo>
                <a:cubicBezTo>
                  <a:pt x="8444664" y="532440"/>
                  <a:pt x="8434821" y="644058"/>
                  <a:pt x="8465018" y="804129"/>
                </a:cubicBezTo>
                <a:cubicBezTo>
                  <a:pt x="7407369" y="1022555"/>
                  <a:pt x="5744510" y="492495"/>
                  <a:pt x="4287362" y="804129"/>
                </a:cubicBezTo>
                <a:cubicBezTo>
                  <a:pt x="2605875" y="938579"/>
                  <a:pt x="1265809" y="848050"/>
                  <a:pt x="109707" y="804129"/>
                </a:cubicBezTo>
                <a:cubicBezTo>
                  <a:pt x="72874" y="702900"/>
                  <a:pt x="111562" y="573732"/>
                  <a:pt x="57048" y="443879"/>
                </a:cubicBezTo>
                <a:cubicBezTo>
                  <a:pt x="2534" y="314026"/>
                  <a:pt x="42616" y="201046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WHAT WE KNOW ABOUT PARKINSON</a:t>
            </a:r>
            <a:r>
              <a:rPr lang="en-GB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`S</a:t>
            </a:r>
            <a:r>
              <a:rPr lang="sr-Latn-RS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DISEASE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C2700-58F2-4310-A35D-1307E211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64C4A-3D4F-4B94-A389-69AFFEDFE264}"/>
              </a:ext>
            </a:extLst>
          </p:cNvPr>
          <p:cNvCxnSpPr>
            <a:cxnSpLocks/>
          </p:cNvCxnSpPr>
          <p:nvPr/>
        </p:nvCxnSpPr>
        <p:spPr>
          <a:xfrm>
            <a:off x="321242" y="790775"/>
            <a:ext cx="7491118" cy="0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01;p1">
            <a:extLst>
              <a:ext uri="{FF2B5EF4-FFF2-40B4-BE49-F238E27FC236}">
                <a16:creationId xmlns:a16="http://schemas.microsoft.com/office/drawing/2014/main" id="{12889E88-B656-4DEB-B85C-8111D38A152A}"/>
              </a:ext>
            </a:extLst>
          </p:cNvPr>
          <p:cNvGrpSpPr/>
          <p:nvPr/>
        </p:nvGrpSpPr>
        <p:grpSpPr>
          <a:xfrm>
            <a:off x="3169" y="6339121"/>
            <a:ext cx="9136781" cy="537145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2" name="Google Shape;102;p1">
              <a:extLst>
                <a:ext uri="{FF2B5EF4-FFF2-40B4-BE49-F238E27FC236}">
                  <a16:creationId xmlns:a16="http://schemas.microsoft.com/office/drawing/2014/main" id="{C2DA92EA-21DB-4716-8886-56048D98982B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4" name="Google Shape;103;p1">
                <a:extLst>
                  <a:ext uri="{FF2B5EF4-FFF2-40B4-BE49-F238E27FC236}">
                    <a16:creationId xmlns:a16="http://schemas.microsoft.com/office/drawing/2014/main" id="{AC3E6B03-8EDA-4011-BCFD-442E6C268F3C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04;p1">
                <a:extLst>
                  <a:ext uri="{FF2B5EF4-FFF2-40B4-BE49-F238E27FC236}">
                    <a16:creationId xmlns:a16="http://schemas.microsoft.com/office/drawing/2014/main" id="{49D1C817-EC2F-474F-9C72-32267FC9CF5E}"/>
                  </a:ext>
                </a:extLst>
              </p:cNvPr>
              <p:cNvSpPr txBox="1"/>
              <p:nvPr/>
            </p:nvSpPr>
            <p:spPr>
              <a:xfrm>
                <a:off x="529432" y="6367649"/>
                <a:ext cx="5121525" cy="4467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Science Fund of the </a:t>
                </a: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sym typeface="Teko"/>
                  </a:rPr>
                  <a:t>Republic of Serbia</a:t>
                </a:r>
              </a:p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sym typeface="Teko"/>
                  </a:rPr>
                  <a:t>Program for Excellent Projects </a:t>
                </a: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of Young Researchers</a:t>
                </a:r>
              </a:p>
            </p:txBody>
          </p:sp>
          <p:pic>
            <p:nvPicPr>
              <p:cNvPr id="16" name="Google Shape;105;p1" descr="Fond za nauku">
                <a:extLst>
                  <a:ext uri="{FF2B5EF4-FFF2-40B4-BE49-F238E27FC236}">
                    <a16:creationId xmlns:a16="http://schemas.microsoft.com/office/drawing/2014/main" id="{CF022B48-E12B-4A66-BEB0-FAAECF6DF1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6;p1">
              <a:extLst>
                <a:ext uri="{FF2B5EF4-FFF2-40B4-BE49-F238E27FC236}">
                  <a16:creationId xmlns:a16="http://schemas.microsoft.com/office/drawing/2014/main" id="{16F0A713-8A02-4991-A418-D212EFFFECB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B55-ABEF-4FD4-BF14-5E686E2FB4D0}"/>
              </a:ext>
            </a:extLst>
          </p:cNvPr>
          <p:cNvCxnSpPr>
            <a:cxnSpLocks/>
          </p:cNvCxnSpPr>
          <p:nvPr/>
        </p:nvCxnSpPr>
        <p:spPr>
          <a:xfrm>
            <a:off x="-11113" y="6340359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4EB42B-DEE7-41B5-BDFA-619D199AF941}"/>
              </a:ext>
            </a:extLst>
          </p:cNvPr>
          <p:cNvSpPr txBox="1"/>
          <p:nvPr/>
        </p:nvSpPr>
        <p:spPr>
          <a:xfrm>
            <a:off x="5681499" y="6469970"/>
            <a:ext cx="3056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April 11, 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World Parkinson’s Disease Day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72A43-E6E3-4C72-AADE-267623B4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706" y="6345132"/>
            <a:ext cx="450900" cy="5765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6BE05-345B-4DB3-868D-34A009A4D543}"/>
              </a:ext>
            </a:extLst>
          </p:cNvPr>
          <p:cNvCxnSpPr>
            <a:cxnSpLocks/>
          </p:cNvCxnSpPr>
          <p:nvPr/>
        </p:nvCxnSpPr>
        <p:spPr>
          <a:xfrm>
            <a:off x="991428" y="885087"/>
            <a:ext cx="0" cy="1341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5BE529-B7A8-4109-B9A9-15E27E8DBF73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2339752" y="885087"/>
            <a:ext cx="11181" cy="100342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9871E7-9234-43FF-AC2B-D761DE435D7A}"/>
              </a:ext>
            </a:extLst>
          </p:cNvPr>
          <p:cNvCxnSpPr>
            <a:cxnSpLocks/>
          </p:cNvCxnSpPr>
          <p:nvPr/>
        </p:nvCxnSpPr>
        <p:spPr>
          <a:xfrm>
            <a:off x="5189542" y="876100"/>
            <a:ext cx="9902" cy="100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E262C9-C9BB-4A4A-B9DA-C28B4139ED48}"/>
              </a:ext>
            </a:extLst>
          </p:cNvPr>
          <p:cNvCxnSpPr>
            <a:cxnSpLocks/>
          </p:cNvCxnSpPr>
          <p:nvPr/>
        </p:nvCxnSpPr>
        <p:spPr>
          <a:xfrm>
            <a:off x="3767595" y="885087"/>
            <a:ext cx="0" cy="3244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A8132F-6283-477E-AA4D-A6CE1B600863}"/>
              </a:ext>
            </a:extLst>
          </p:cNvPr>
          <p:cNvCxnSpPr>
            <a:cxnSpLocks/>
          </p:cNvCxnSpPr>
          <p:nvPr/>
        </p:nvCxnSpPr>
        <p:spPr>
          <a:xfrm>
            <a:off x="6821574" y="815672"/>
            <a:ext cx="0" cy="5996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DEBAD7-9BCD-4EAD-B948-6F88160E0DBB}"/>
              </a:ext>
            </a:extLst>
          </p:cNvPr>
          <p:cNvGrpSpPr/>
          <p:nvPr/>
        </p:nvGrpSpPr>
        <p:grpSpPr>
          <a:xfrm>
            <a:off x="603330" y="2243244"/>
            <a:ext cx="771702" cy="771702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773640EE-FB91-4054-B0BD-F9A02D375770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50" name="Graphic 49" descr="Lights On outline">
              <a:extLst>
                <a:ext uri="{FF2B5EF4-FFF2-40B4-BE49-F238E27FC236}">
                  <a16:creationId xmlns:a16="http://schemas.microsoft.com/office/drawing/2014/main" id="{0055E6D2-6166-4BFD-A487-9CA66385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F79639-2401-43A9-8E9F-1DF743AA65AD}"/>
              </a:ext>
            </a:extLst>
          </p:cNvPr>
          <p:cNvGrpSpPr/>
          <p:nvPr/>
        </p:nvGrpSpPr>
        <p:grpSpPr>
          <a:xfrm>
            <a:off x="2000714" y="1888512"/>
            <a:ext cx="700438" cy="700438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2986166-CAC3-481C-BF86-6C8FDD9809C7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61" name="Graphic 60" descr="Lights On outline">
              <a:extLst>
                <a:ext uri="{FF2B5EF4-FFF2-40B4-BE49-F238E27FC236}">
                  <a16:creationId xmlns:a16="http://schemas.microsoft.com/office/drawing/2014/main" id="{7CF43676-C39F-4167-8783-F85976C4D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16CF2E6-737F-433A-BA0B-E729842936F2}"/>
              </a:ext>
            </a:extLst>
          </p:cNvPr>
          <p:cNvGrpSpPr/>
          <p:nvPr/>
        </p:nvGrpSpPr>
        <p:grpSpPr>
          <a:xfrm>
            <a:off x="78769" y="3112008"/>
            <a:ext cx="3469336" cy="1365683"/>
            <a:chOff x="81932" y="3319959"/>
            <a:chExt cx="3469336" cy="136568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7D5E03F-87B8-47C4-AC90-EDCBE8660E4B}"/>
                </a:ext>
              </a:extLst>
            </p:cNvPr>
            <p:cNvSpPr txBox="1"/>
            <p:nvPr/>
          </p:nvSpPr>
          <p:spPr>
            <a:xfrm>
              <a:off x="549271" y="3319959"/>
              <a:ext cx="1662247" cy="369332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effectLst>
              <a:softEdge rad="381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342900" indent="-342900" algn="just">
                <a:spcAft>
                  <a:spcPts val="600"/>
                </a:spcAft>
                <a:buFont typeface="Wingdings 2" panose="05020102010507070707" pitchFamily="18" charset="2"/>
                <a:buChar char="L"/>
                <a:defRPr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defRPr>
              </a:lvl1pPr>
            </a:lstStyle>
            <a:p>
              <a:pPr marL="0" lvl="1"/>
              <a:r>
                <a:rPr lang="sr-Latn-RS" b="1" spc="3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GothicE" panose="00000400000000000000" pitchFamily="2" charset="0"/>
                </a:rPr>
                <a:t>ETIOLOGY</a:t>
              </a:r>
              <a:endParaRPr lang="en-GB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97F147-D33F-47DD-B78D-EF2F9D35D27C}"/>
                </a:ext>
              </a:extLst>
            </p:cNvPr>
            <p:cNvSpPr txBox="1"/>
            <p:nvPr/>
          </p:nvSpPr>
          <p:spPr>
            <a:xfrm>
              <a:off x="81932" y="3654591"/>
              <a:ext cx="3469336" cy="1031051"/>
            </a:xfrm>
            <a:prstGeom prst="rect">
              <a:avLst/>
            </a:prstGeom>
            <a:solidFill>
              <a:schemeClr val="bg2">
                <a:lumMod val="50000"/>
                <a:alpha val="90000"/>
              </a:schemeClr>
            </a:solidFill>
            <a:ln w="57150">
              <a:solidFill>
                <a:srgbClr val="FFC000"/>
              </a:solidFill>
            </a:ln>
            <a:effectLst>
              <a:softEdge rad="406400"/>
            </a:effectLst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Font typeface="Wingdings 2" panose="05020102010507070707" pitchFamily="18" charset="2"/>
                <a:buChar char=""/>
              </a:pP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incompletely understood</a:t>
              </a:r>
              <a:endParaRPr lang="sr-Latn-RS" b="1" dirty="0">
                <a:solidFill>
                  <a:schemeClr val="bg1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  <a:p>
              <a:pPr marL="342900" indent="-342900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Font typeface="Wingdings 2" panose="05020102010507070707" pitchFamily="18" charset="2"/>
                <a:buChar char=""/>
              </a:pP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environmental and genetic factors</a:t>
              </a:r>
              <a:endParaRPr lang="sr-Latn-RS" sz="2000" b="1" dirty="0">
                <a:solidFill>
                  <a:schemeClr val="bg1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0DF3F26-5215-4490-A7D9-B5BF8661A16C}"/>
              </a:ext>
            </a:extLst>
          </p:cNvPr>
          <p:cNvGrpSpPr/>
          <p:nvPr/>
        </p:nvGrpSpPr>
        <p:grpSpPr>
          <a:xfrm>
            <a:off x="3382631" y="4089884"/>
            <a:ext cx="771702" cy="771702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4ECABAC1-6F83-44E9-8494-097D9BDD4769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71" name="Graphic 70" descr="Lights On outline">
              <a:extLst>
                <a:ext uri="{FF2B5EF4-FFF2-40B4-BE49-F238E27FC236}">
                  <a16:creationId xmlns:a16="http://schemas.microsoft.com/office/drawing/2014/main" id="{87D3CB1C-D03A-43BE-AC1F-AFA74CB1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C32C4B-D234-4D8A-9723-8B4066CB19B5}"/>
              </a:ext>
            </a:extLst>
          </p:cNvPr>
          <p:cNvGrpSpPr/>
          <p:nvPr/>
        </p:nvGrpSpPr>
        <p:grpSpPr>
          <a:xfrm>
            <a:off x="321240" y="4832924"/>
            <a:ext cx="8715255" cy="1400915"/>
            <a:chOff x="321241" y="4832924"/>
            <a:chExt cx="8216872" cy="140091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FBDF22E-4F8F-48BC-A05B-D8F183B36C4B}"/>
                </a:ext>
              </a:extLst>
            </p:cNvPr>
            <p:cNvSpPr txBox="1"/>
            <p:nvPr/>
          </p:nvSpPr>
          <p:spPr>
            <a:xfrm>
              <a:off x="1875798" y="4832924"/>
              <a:ext cx="1720394" cy="369332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effectLst>
              <a:softEdge rad="381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342900" indent="-342900" algn="just">
                <a:spcAft>
                  <a:spcPts val="600"/>
                </a:spcAft>
                <a:buFont typeface="Wingdings 2" panose="05020102010507070707" pitchFamily="18" charset="2"/>
                <a:buChar char="L"/>
                <a:defRPr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defRPr>
              </a:lvl1pPr>
              <a:lvl2pPr marL="0" lvl="1">
                <a:defRPr b="1" spc="30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GothicE" panose="00000400000000000000" pitchFamily="2" charset="0"/>
                </a:defRPr>
              </a:lvl2pPr>
            </a:lstStyle>
            <a:p>
              <a:pPr lvl="1"/>
              <a:r>
                <a:rPr lang="sr-Latn-RS" dirty="0"/>
                <a:t>SYMPTOMS</a:t>
              </a:r>
              <a:endParaRPr lang="en-GB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593C00-6A10-4F1D-ACC0-45D86B33572F}"/>
                </a:ext>
              </a:extLst>
            </p:cNvPr>
            <p:cNvSpPr txBox="1"/>
            <p:nvPr/>
          </p:nvSpPr>
          <p:spPr>
            <a:xfrm>
              <a:off x="321241" y="5156621"/>
              <a:ext cx="8216872" cy="1077218"/>
            </a:xfrm>
            <a:prstGeom prst="rect">
              <a:avLst/>
            </a:prstGeom>
            <a:solidFill>
              <a:schemeClr val="bg2">
                <a:lumMod val="50000"/>
                <a:alpha val="42000"/>
              </a:schemeClr>
            </a:solidFill>
            <a:ln w="34925">
              <a:solidFill>
                <a:srgbClr val="FFC000"/>
              </a:solidFill>
            </a:ln>
            <a:effectLst>
              <a:softEdge rad="533400"/>
            </a:effectLst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chemeClr val="tx1">
                    <a:lumMod val="75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motor and 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non-motor symptoms </a:t>
              </a:r>
              <a:endParaRPr lang="sr-Latn-RS" b="1" dirty="0">
                <a:solidFill>
                  <a:schemeClr val="bg1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  <a:p>
              <a:pPr marL="342900" indent="-342900">
                <a:spcAft>
                  <a:spcPts val="600"/>
                </a:spcAft>
                <a:buClr>
                  <a:schemeClr val="tx1">
                    <a:lumMod val="75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tremors, 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s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lowness of movement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, i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mpaired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balance and coordination</a:t>
              </a:r>
              <a:endParaRPr lang="sr-Latn-RS" b="1" dirty="0">
                <a:solidFill>
                  <a:schemeClr val="bg1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  <a:p>
              <a:pPr marL="342900" indent="-342900">
                <a:spcAft>
                  <a:spcPts val="600"/>
                </a:spcAft>
                <a:buClr>
                  <a:schemeClr val="tx1">
                    <a:lumMod val="75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en-GB" b="1" spc="-90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sleep problems, constipation, depression, dementia, loss of a sense of smell</a:t>
              </a:r>
              <a:endParaRPr lang="sr-Latn-RS" b="1" spc="-90" dirty="0">
                <a:solidFill>
                  <a:schemeClr val="bg1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E68989-31E6-4F9C-905D-A21F99B7D5F4}"/>
              </a:ext>
            </a:extLst>
          </p:cNvPr>
          <p:cNvGrpSpPr/>
          <p:nvPr/>
        </p:nvGrpSpPr>
        <p:grpSpPr>
          <a:xfrm>
            <a:off x="4871917" y="1857393"/>
            <a:ext cx="695107" cy="695107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D31C1C6D-4284-4EDE-8853-59D47C92D487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82" name="Graphic 81" descr="Lights On outline">
              <a:extLst>
                <a:ext uri="{FF2B5EF4-FFF2-40B4-BE49-F238E27FC236}">
                  <a16:creationId xmlns:a16="http://schemas.microsoft.com/office/drawing/2014/main" id="{B6FFEA27-24F3-448B-8CF7-3F532CCA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12012F-20EF-4334-84C3-ACFF7D48550A}"/>
              </a:ext>
            </a:extLst>
          </p:cNvPr>
          <p:cNvGrpSpPr/>
          <p:nvPr/>
        </p:nvGrpSpPr>
        <p:grpSpPr>
          <a:xfrm>
            <a:off x="6435723" y="1426006"/>
            <a:ext cx="771702" cy="771702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61B64CEA-00B3-4F05-B214-93EF6DDE8BC3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86" name="Graphic 85" descr="Lights On outline">
              <a:extLst>
                <a:ext uri="{FF2B5EF4-FFF2-40B4-BE49-F238E27FC236}">
                  <a16:creationId xmlns:a16="http://schemas.microsoft.com/office/drawing/2014/main" id="{0D9C1C33-EFD0-474D-91D4-0BF33386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7821238-BE1B-4C0A-A5EC-2144E4A59D22}"/>
              </a:ext>
            </a:extLst>
          </p:cNvPr>
          <p:cNvGrpSpPr/>
          <p:nvPr/>
        </p:nvGrpSpPr>
        <p:grpSpPr>
          <a:xfrm>
            <a:off x="4181780" y="2347188"/>
            <a:ext cx="4869094" cy="1332509"/>
            <a:chOff x="4181940" y="2226694"/>
            <a:chExt cx="4968154" cy="133250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F16D213-20B8-4FDB-A739-CAA4D8BBB51A}"/>
                </a:ext>
              </a:extLst>
            </p:cNvPr>
            <p:cNvSpPr txBox="1"/>
            <p:nvPr/>
          </p:nvSpPr>
          <p:spPr>
            <a:xfrm>
              <a:off x="5674201" y="2226694"/>
              <a:ext cx="2364028" cy="369332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  <a:effectLst>
              <a:softEdge rad="381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342900" indent="-342900" algn="just">
                <a:spcAft>
                  <a:spcPts val="600"/>
                </a:spcAft>
                <a:buFont typeface="Wingdings 2" panose="05020102010507070707" pitchFamily="18" charset="2"/>
                <a:buChar char="L"/>
                <a:defRPr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defRPr>
              </a:lvl1pPr>
            </a:lstStyle>
            <a:p>
              <a:pPr marL="176213" lvl="1"/>
              <a:r>
                <a:rPr lang="sr-Latn-RS" b="1" spc="3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GothicE" panose="00000400000000000000" pitchFamily="2" charset="0"/>
                </a:rPr>
                <a:t>PATHOLOGY</a:t>
              </a:r>
              <a:endParaRPr lang="en-GB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D046DD-790A-4CD1-8402-D98F0CCDF989}"/>
                </a:ext>
              </a:extLst>
            </p:cNvPr>
            <p:cNvSpPr txBox="1"/>
            <p:nvPr/>
          </p:nvSpPr>
          <p:spPr>
            <a:xfrm>
              <a:off x="4181940" y="2635873"/>
              <a:ext cx="4968154" cy="923330"/>
            </a:xfrm>
            <a:prstGeom prst="rect">
              <a:avLst/>
            </a:prstGeom>
            <a:solidFill>
              <a:schemeClr val="bg2">
                <a:lumMod val="50000"/>
                <a:alpha val="51000"/>
              </a:schemeClr>
            </a:solidFill>
            <a:ln w="41275">
              <a:solidFill>
                <a:srgbClr val="FFC000"/>
              </a:solidFill>
            </a:ln>
            <a:effectLst>
              <a:softEdge rad="533400"/>
            </a:effectLst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death of neurons that produce dopamine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d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ue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to the toxic effect of the accumulated </a:t>
              </a:r>
              <a:r>
                <a:rPr lang="en-GB" b="1" dirty="0">
                  <a:solidFill>
                    <a:srgbClr val="FFFF00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Lewy’s bodies</a:t>
              </a:r>
              <a:r>
                <a:rPr lang="sr-Latn-RS" b="1" dirty="0">
                  <a:solidFill>
                    <a:srgbClr val="FFFF00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(Lb)</a:t>
              </a:r>
            </a:p>
          </p:txBody>
        </p:sp>
      </p:grp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D221623-0A7D-42AE-8A4B-8940635608FF}"/>
              </a:ext>
            </a:extLst>
          </p:cNvPr>
          <p:cNvSpPr/>
          <p:nvPr/>
        </p:nvSpPr>
        <p:spPr>
          <a:xfrm>
            <a:off x="4196280" y="2729930"/>
            <a:ext cx="4868951" cy="16100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7CEB868-D7E4-4630-B473-B85DF21AB16A}"/>
              </a:ext>
            </a:extLst>
          </p:cNvPr>
          <p:cNvSpPr/>
          <p:nvPr/>
        </p:nvSpPr>
        <p:spPr>
          <a:xfrm>
            <a:off x="112533" y="3463372"/>
            <a:ext cx="3267313" cy="1120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C562D14-F83F-4B13-A09A-9F86E61D0A4E}"/>
              </a:ext>
            </a:extLst>
          </p:cNvPr>
          <p:cNvSpPr/>
          <p:nvPr/>
        </p:nvSpPr>
        <p:spPr>
          <a:xfrm>
            <a:off x="335044" y="5156621"/>
            <a:ext cx="8989484" cy="1120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81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03;p1">
            <a:extLst>
              <a:ext uri="{FF2B5EF4-FFF2-40B4-BE49-F238E27FC236}">
                <a16:creationId xmlns:a16="http://schemas.microsoft.com/office/drawing/2014/main" id="{7C96B00B-7472-4A47-B7F5-7238334F0EA1}"/>
              </a:ext>
            </a:extLst>
          </p:cNvPr>
          <p:cNvSpPr txBox="1"/>
          <p:nvPr/>
        </p:nvSpPr>
        <p:spPr>
          <a:xfrm>
            <a:off x="0" y="6300684"/>
            <a:ext cx="9171163" cy="5512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>
            <a:solidFill>
              <a:srgbClr val="6D6D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00638-44D2-48E8-BFDE-3B4AEFFC84D1}"/>
              </a:ext>
            </a:extLst>
          </p:cNvPr>
          <p:cNvGrpSpPr/>
          <p:nvPr/>
        </p:nvGrpSpPr>
        <p:grpSpPr>
          <a:xfrm>
            <a:off x="-2912" y="6345132"/>
            <a:ext cx="8785955" cy="513451"/>
            <a:chOff x="38645" y="6192594"/>
            <a:chExt cx="8715416" cy="51345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E38D25-1555-4E7C-B2AA-2F1527514A34}"/>
                </a:ext>
              </a:extLst>
            </p:cNvPr>
            <p:cNvSpPr txBox="1"/>
            <p:nvPr/>
          </p:nvSpPr>
          <p:spPr>
            <a:xfrm>
              <a:off x="5697658" y="6310819"/>
              <a:ext cx="30564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A3E0FF"/>
                </a:buClr>
                <a:buSzPts val="1800"/>
              </a:pPr>
              <a:r>
                <a:rPr lang="en-GB" sz="1200" b="1" dirty="0">
                  <a:solidFill>
                    <a:srgbClr val="FFFF00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April 11, </a:t>
              </a:r>
              <a:r>
                <a:rPr lang="en-GB" sz="1200" b="1" dirty="0"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World Parkinson’s Disease Day</a:t>
              </a:r>
            </a:p>
          </p:txBody>
        </p:sp>
        <p:pic>
          <p:nvPicPr>
            <p:cNvPr id="33" name="Google Shape;105;p1" descr="Fond za nauku">
              <a:extLst>
                <a:ext uri="{FF2B5EF4-FFF2-40B4-BE49-F238E27FC236}">
                  <a16:creationId xmlns:a16="http://schemas.microsoft.com/office/drawing/2014/main" id="{1C56FFDF-8E38-4492-8C7C-5D34FE533B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286" t="15559" r="69139" b="15331"/>
            <a:stretch/>
          </p:blipFill>
          <p:spPr>
            <a:xfrm>
              <a:off x="38645" y="6192594"/>
              <a:ext cx="562548" cy="513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104;p1">
              <a:extLst>
                <a:ext uri="{FF2B5EF4-FFF2-40B4-BE49-F238E27FC236}">
                  <a16:creationId xmlns:a16="http://schemas.microsoft.com/office/drawing/2014/main" id="{489AFFFF-E062-4382-9568-4EF0BCCC5D02}"/>
                </a:ext>
              </a:extLst>
            </p:cNvPr>
            <p:cNvSpPr txBox="1"/>
            <p:nvPr/>
          </p:nvSpPr>
          <p:spPr>
            <a:xfrm>
              <a:off x="501460" y="6238425"/>
              <a:ext cx="5196198" cy="46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algn="just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A3E0FF"/>
                </a:buClr>
                <a:buSzPts val="1800"/>
                <a:buFont typeface="Teko"/>
                <a:buNone/>
              </a:pPr>
              <a:r>
                <a:rPr lang="en-GB" sz="1200" b="1" dirty="0">
                  <a:solidFill>
                    <a:srgbClr val="00FFFF"/>
                  </a:solidFill>
                  <a:latin typeface="Century Gothic" panose="020B0502020202020204" pitchFamily="34" charset="0"/>
                  <a:ea typeface="Teko"/>
                  <a:cs typeface="GothicE" panose="00000400000000000000" pitchFamily="2" charset="0"/>
                  <a:sym typeface="Teko"/>
                </a:rPr>
                <a:t>Science Fund of the </a:t>
              </a:r>
              <a:r>
                <a:rPr lang="en-GB" sz="1200" b="1" dirty="0">
                  <a:solidFill>
                    <a:srgbClr val="00FFFF"/>
                  </a:solidFill>
                  <a:latin typeface="Century Gothic" panose="020B0502020202020204" pitchFamily="34" charset="0"/>
                  <a:sym typeface="Teko"/>
                </a:rPr>
                <a:t>Republic of Serbia</a:t>
              </a:r>
            </a:p>
            <a:p>
              <a:pPr algn="just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A3E0FF"/>
                </a:buClr>
                <a:buSzPts val="1800"/>
                <a:buFont typeface="Teko"/>
                <a:buNone/>
              </a:pPr>
              <a:r>
                <a:rPr lang="en-GB" sz="12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Teko"/>
                </a:rPr>
                <a:t>Program for Excellent Projects </a:t>
              </a:r>
              <a:r>
                <a:rPr lang="en-GB" sz="1200" b="1" dirty="0">
                  <a:solidFill>
                    <a:srgbClr val="FFFF00"/>
                  </a:solidFill>
                  <a:latin typeface="Century Gothic" panose="020B0502020202020204" pitchFamily="34" charset="0"/>
                  <a:ea typeface="Teko"/>
                  <a:cs typeface="GothicE" panose="00000400000000000000" pitchFamily="2" charset="0"/>
                  <a:sym typeface="Teko"/>
                </a:rPr>
                <a:t>of Young Researchers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85D23-01BE-4E4E-A0D3-5062E1B665BB}"/>
              </a:ext>
            </a:extLst>
          </p:cNvPr>
          <p:cNvCxnSpPr>
            <a:cxnSpLocks/>
          </p:cNvCxnSpPr>
          <p:nvPr/>
        </p:nvCxnSpPr>
        <p:spPr>
          <a:xfrm>
            <a:off x="0" y="6318082"/>
            <a:ext cx="9171606" cy="8145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93A7AD9-5D22-48F2-810C-3FA0D9A31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706" y="6345132"/>
            <a:ext cx="450900" cy="576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74AE86-D05D-41F5-9706-679E250C4585}"/>
              </a:ext>
            </a:extLst>
          </p:cNvPr>
          <p:cNvSpPr/>
          <p:nvPr/>
        </p:nvSpPr>
        <p:spPr>
          <a:xfrm>
            <a:off x="-10492" y="-18156"/>
            <a:ext cx="9182098" cy="6328412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sp>
        <p:nvSpPr>
          <p:cNvPr id="59" name="Double Wave 58">
            <a:extLst>
              <a:ext uri="{FF2B5EF4-FFF2-40B4-BE49-F238E27FC236}">
                <a16:creationId xmlns:a16="http://schemas.microsoft.com/office/drawing/2014/main" id="{6B0747B4-D885-4204-BD37-0E40CBAB1972}"/>
              </a:ext>
            </a:extLst>
          </p:cNvPr>
          <p:cNvSpPr/>
          <p:nvPr/>
        </p:nvSpPr>
        <p:spPr>
          <a:xfrm>
            <a:off x="-29873" y="37565"/>
            <a:ext cx="8130265" cy="857738"/>
          </a:xfrm>
          <a:custGeom>
            <a:avLst/>
            <a:gdLst>
              <a:gd name="connsiteX0" fmla="*/ 0 w 8130265"/>
              <a:gd name="connsiteY0" fmla="*/ 53609 h 857738"/>
              <a:gd name="connsiteX1" fmla="*/ 4012448 w 8130265"/>
              <a:gd name="connsiteY1" fmla="*/ 53609 h 857738"/>
              <a:gd name="connsiteX2" fmla="*/ 8024897 w 8130265"/>
              <a:gd name="connsiteY2" fmla="*/ 53609 h 857738"/>
              <a:gd name="connsiteX3" fmla="*/ 8074420 w 8130265"/>
              <a:gd name="connsiteY3" fmla="*/ 406353 h 857738"/>
              <a:gd name="connsiteX4" fmla="*/ 8130265 w 8130265"/>
              <a:gd name="connsiteY4" fmla="*/ 804129 h 857738"/>
              <a:gd name="connsiteX5" fmla="*/ 4117817 w 8130265"/>
              <a:gd name="connsiteY5" fmla="*/ 804129 h 857738"/>
              <a:gd name="connsiteX6" fmla="*/ 105368 w 8130265"/>
              <a:gd name="connsiteY6" fmla="*/ 804129 h 857738"/>
              <a:gd name="connsiteX7" fmla="*/ 53738 w 8130265"/>
              <a:gd name="connsiteY7" fmla="*/ 436374 h 857738"/>
              <a:gd name="connsiteX8" fmla="*/ 0 w 8130265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0265" h="857738" fill="none" extrusionOk="0">
                <a:moveTo>
                  <a:pt x="0" y="53609"/>
                </a:moveTo>
                <a:cubicBezTo>
                  <a:pt x="1015830" y="-177112"/>
                  <a:pt x="2798899" y="333658"/>
                  <a:pt x="4012448" y="53609"/>
                </a:cubicBezTo>
                <a:cubicBezTo>
                  <a:pt x="5427799" y="-9173"/>
                  <a:pt x="6706027" y="425075"/>
                  <a:pt x="8024897" y="53609"/>
                </a:cubicBezTo>
                <a:cubicBezTo>
                  <a:pt x="8038343" y="127155"/>
                  <a:pt x="8041738" y="306184"/>
                  <a:pt x="8074420" y="406353"/>
                </a:cubicBezTo>
                <a:cubicBezTo>
                  <a:pt x="8107102" y="506522"/>
                  <a:pt x="8092540" y="676472"/>
                  <a:pt x="8130265" y="804129"/>
                </a:cubicBezTo>
                <a:cubicBezTo>
                  <a:pt x="6622839" y="1010732"/>
                  <a:pt x="5425405" y="604808"/>
                  <a:pt x="4117817" y="804129"/>
                </a:cubicBezTo>
                <a:cubicBezTo>
                  <a:pt x="2637411" y="972680"/>
                  <a:pt x="1377118" y="491441"/>
                  <a:pt x="105368" y="804129"/>
                </a:cubicBezTo>
                <a:cubicBezTo>
                  <a:pt x="84002" y="678981"/>
                  <a:pt x="118861" y="600355"/>
                  <a:pt x="53738" y="436374"/>
                </a:cubicBezTo>
                <a:cubicBezTo>
                  <a:pt x="-11386" y="272393"/>
                  <a:pt x="46776" y="228724"/>
                  <a:pt x="0" y="53609"/>
                </a:cubicBezTo>
                <a:close/>
              </a:path>
              <a:path w="8130265" h="857738" stroke="0" extrusionOk="0">
                <a:moveTo>
                  <a:pt x="0" y="53609"/>
                </a:moveTo>
                <a:cubicBezTo>
                  <a:pt x="1238937" y="-185873"/>
                  <a:pt x="2574874" y="269870"/>
                  <a:pt x="4012448" y="53609"/>
                </a:cubicBezTo>
                <a:cubicBezTo>
                  <a:pt x="5675989" y="-56444"/>
                  <a:pt x="6581493" y="235672"/>
                  <a:pt x="8024897" y="53609"/>
                </a:cubicBezTo>
                <a:cubicBezTo>
                  <a:pt x="8065510" y="235690"/>
                  <a:pt x="8061563" y="329843"/>
                  <a:pt x="8079688" y="443879"/>
                </a:cubicBezTo>
                <a:cubicBezTo>
                  <a:pt x="8097813" y="557915"/>
                  <a:pt x="8112559" y="719183"/>
                  <a:pt x="8130265" y="804129"/>
                </a:cubicBezTo>
                <a:cubicBezTo>
                  <a:pt x="7034601" y="1011512"/>
                  <a:pt x="5522782" y="486554"/>
                  <a:pt x="4117817" y="804129"/>
                </a:cubicBezTo>
                <a:cubicBezTo>
                  <a:pt x="2506553" y="940899"/>
                  <a:pt x="1247486" y="809369"/>
                  <a:pt x="105368" y="804129"/>
                </a:cubicBezTo>
                <a:cubicBezTo>
                  <a:pt x="55958" y="674093"/>
                  <a:pt x="81529" y="602306"/>
                  <a:pt x="54791" y="443879"/>
                </a:cubicBezTo>
                <a:cubicBezTo>
                  <a:pt x="28054" y="285452"/>
                  <a:pt x="51434" y="175005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WHAT</a:t>
            </a:r>
            <a:r>
              <a:rPr lang="en-GB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`S HAPPENING INSIDE</a:t>
            </a:r>
            <a:r>
              <a:rPr lang="sr-Latn-R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THE NEURON?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261962-E18E-4661-A4FD-E6BAA1831379}"/>
              </a:ext>
            </a:extLst>
          </p:cNvPr>
          <p:cNvCxnSpPr>
            <a:cxnSpLocks/>
          </p:cNvCxnSpPr>
          <p:nvPr/>
        </p:nvCxnSpPr>
        <p:spPr>
          <a:xfrm>
            <a:off x="363629" y="806611"/>
            <a:ext cx="7376723" cy="0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F8C6104-A75C-4E33-835A-3DB62552D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9156B8-AB97-40B0-88AE-D3B9BA2D0CE7}"/>
              </a:ext>
            </a:extLst>
          </p:cNvPr>
          <p:cNvSpPr txBox="1"/>
          <p:nvPr/>
        </p:nvSpPr>
        <p:spPr>
          <a:xfrm>
            <a:off x="2031148" y="5151371"/>
            <a:ext cx="5718016" cy="1092607"/>
          </a:xfrm>
          <a:prstGeom prst="rect">
            <a:avLst/>
          </a:prstGeom>
          <a:solidFill>
            <a:srgbClr val="00B050">
              <a:alpha val="44000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 defTabSz="717550"/>
            <a:r>
              <a:rPr lang="sr-Latn-R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mechanism that initiates misfolding and aggregation of α-synuclein</a:t>
            </a:r>
          </a:p>
          <a:p>
            <a:pPr algn="ctr"/>
            <a:r>
              <a:rPr lang="en-GB" sz="25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is not yet revealed</a:t>
            </a:r>
            <a:r>
              <a:rPr lang="en-GB" sz="2500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BA07A5DF-7A97-47C1-B7AF-4D6312EA7375}"/>
              </a:ext>
            </a:extLst>
          </p:cNvPr>
          <p:cNvSpPr/>
          <p:nvPr/>
        </p:nvSpPr>
        <p:spPr>
          <a:xfrm rot="16200000">
            <a:off x="696864" y="5097651"/>
            <a:ext cx="684806" cy="1265924"/>
          </a:xfrm>
          <a:prstGeom prst="downArrow">
            <a:avLst>
              <a:gd name="adj1" fmla="val 41830"/>
              <a:gd name="adj2" fmla="val 54012"/>
            </a:avLst>
          </a:prstGeom>
          <a:solidFill>
            <a:schemeClr val="bg1">
              <a:alpha val="82000"/>
            </a:schemeClr>
          </a:solidFill>
          <a:ln w="28575">
            <a:solidFill>
              <a:srgbClr val="00B05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sr-Latn-RS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…but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51A95-6F15-48E9-95EE-B624D3BBA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555" y="1043340"/>
            <a:ext cx="7411025" cy="40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8974-AB15-413D-8ACE-494417DD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9" y="0"/>
            <a:ext cx="9136780" cy="685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10F1E-90B6-41FA-9660-71977604D910}"/>
              </a:ext>
            </a:extLst>
          </p:cNvPr>
          <p:cNvSpPr/>
          <p:nvPr/>
        </p:nvSpPr>
        <p:spPr>
          <a:xfrm>
            <a:off x="-7620" y="0"/>
            <a:ext cx="9151619" cy="685800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sz="1800" b="1" spc="3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3021381-883F-40F6-A07B-C222A1B19B7F}"/>
              </a:ext>
            </a:extLst>
          </p:cNvPr>
          <p:cNvSpPr/>
          <p:nvPr/>
        </p:nvSpPr>
        <p:spPr>
          <a:xfrm>
            <a:off x="-150942" y="67836"/>
            <a:ext cx="8465018" cy="857738"/>
          </a:xfrm>
          <a:custGeom>
            <a:avLst/>
            <a:gdLst>
              <a:gd name="connsiteX0" fmla="*/ 0 w 8465018"/>
              <a:gd name="connsiteY0" fmla="*/ 53609 h 857738"/>
              <a:gd name="connsiteX1" fmla="*/ 4177656 w 8465018"/>
              <a:gd name="connsiteY1" fmla="*/ 53609 h 857738"/>
              <a:gd name="connsiteX2" fmla="*/ 8355311 w 8465018"/>
              <a:gd name="connsiteY2" fmla="*/ 53609 h 857738"/>
              <a:gd name="connsiteX3" fmla="*/ 8406873 w 8465018"/>
              <a:gd name="connsiteY3" fmla="*/ 406353 h 857738"/>
              <a:gd name="connsiteX4" fmla="*/ 8465018 w 8465018"/>
              <a:gd name="connsiteY4" fmla="*/ 804129 h 857738"/>
              <a:gd name="connsiteX5" fmla="*/ 4287362 w 8465018"/>
              <a:gd name="connsiteY5" fmla="*/ 804129 h 857738"/>
              <a:gd name="connsiteX6" fmla="*/ 109707 w 8465018"/>
              <a:gd name="connsiteY6" fmla="*/ 804129 h 857738"/>
              <a:gd name="connsiteX7" fmla="*/ 55951 w 8465018"/>
              <a:gd name="connsiteY7" fmla="*/ 436374 h 857738"/>
              <a:gd name="connsiteX8" fmla="*/ 0 w 8465018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018" h="857738" fill="none" extrusionOk="0">
                <a:moveTo>
                  <a:pt x="0" y="53609"/>
                </a:moveTo>
                <a:cubicBezTo>
                  <a:pt x="1221538" y="-152747"/>
                  <a:pt x="3037154" y="438434"/>
                  <a:pt x="4177656" y="53609"/>
                </a:cubicBezTo>
                <a:cubicBezTo>
                  <a:pt x="5769158" y="171070"/>
                  <a:pt x="6978518" y="395520"/>
                  <a:pt x="8355311" y="53609"/>
                </a:cubicBezTo>
                <a:cubicBezTo>
                  <a:pt x="8396497" y="155195"/>
                  <a:pt x="8379273" y="308232"/>
                  <a:pt x="8406873" y="406353"/>
                </a:cubicBezTo>
                <a:cubicBezTo>
                  <a:pt x="8434473" y="504474"/>
                  <a:pt x="8407411" y="625470"/>
                  <a:pt x="8465018" y="804129"/>
                </a:cubicBezTo>
                <a:cubicBezTo>
                  <a:pt x="6795567" y="1028295"/>
                  <a:pt x="5424592" y="449267"/>
                  <a:pt x="4287362" y="804129"/>
                </a:cubicBezTo>
                <a:cubicBezTo>
                  <a:pt x="2646493" y="965198"/>
                  <a:pt x="1444524" y="507744"/>
                  <a:pt x="109707" y="804129"/>
                </a:cubicBezTo>
                <a:cubicBezTo>
                  <a:pt x="83724" y="630429"/>
                  <a:pt x="98101" y="598005"/>
                  <a:pt x="55951" y="436374"/>
                </a:cubicBezTo>
                <a:cubicBezTo>
                  <a:pt x="13801" y="274744"/>
                  <a:pt x="24462" y="173803"/>
                  <a:pt x="0" y="53609"/>
                </a:cubicBezTo>
                <a:close/>
              </a:path>
              <a:path w="8465018" h="857738" stroke="0" extrusionOk="0">
                <a:moveTo>
                  <a:pt x="0" y="53609"/>
                </a:moveTo>
                <a:cubicBezTo>
                  <a:pt x="1181544" y="-255241"/>
                  <a:pt x="2599355" y="302019"/>
                  <a:pt x="4177656" y="53609"/>
                </a:cubicBezTo>
                <a:cubicBezTo>
                  <a:pt x="5717276" y="-94126"/>
                  <a:pt x="6721485" y="239976"/>
                  <a:pt x="8355311" y="53609"/>
                </a:cubicBezTo>
                <a:cubicBezTo>
                  <a:pt x="8400712" y="174309"/>
                  <a:pt x="8380053" y="355318"/>
                  <a:pt x="8412359" y="443879"/>
                </a:cubicBezTo>
                <a:cubicBezTo>
                  <a:pt x="8444664" y="532440"/>
                  <a:pt x="8434821" y="644058"/>
                  <a:pt x="8465018" y="804129"/>
                </a:cubicBezTo>
                <a:cubicBezTo>
                  <a:pt x="7407369" y="1022555"/>
                  <a:pt x="5744510" y="492495"/>
                  <a:pt x="4287362" y="804129"/>
                </a:cubicBezTo>
                <a:cubicBezTo>
                  <a:pt x="2605875" y="938579"/>
                  <a:pt x="1265809" y="848050"/>
                  <a:pt x="109707" y="804129"/>
                </a:cubicBezTo>
                <a:cubicBezTo>
                  <a:pt x="72874" y="702900"/>
                  <a:pt x="111562" y="573732"/>
                  <a:pt x="57048" y="443879"/>
                </a:cubicBezTo>
                <a:cubicBezTo>
                  <a:pt x="2534" y="314026"/>
                  <a:pt x="42616" y="201046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TREATMENTS FOR PARKINSON’S DISEASE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C2700-58F2-4310-A35D-1307E211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64C4A-3D4F-4B94-A389-69AFFEDFE264}"/>
              </a:ext>
            </a:extLst>
          </p:cNvPr>
          <p:cNvCxnSpPr>
            <a:cxnSpLocks/>
          </p:cNvCxnSpPr>
          <p:nvPr/>
        </p:nvCxnSpPr>
        <p:spPr>
          <a:xfrm flipV="1">
            <a:off x="971600" y="815672"/>
            <a:ext cx="6192688" cy="2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01;p1">
            <a:extLst>
              <a:ext uri="{FF2B5EF4-FFF2-40B4-BE49-F238E27FC236}">
                <a16:creationId xmlns:a16="http://schemas.microsoft.com/office/drawing/2014/main" id="{12889E88-B656-4DEB-B85C-8111D38A152A}"/>
              </a:ext>
            </a:extLst>
          </p:cNvPr>
          <p:cNvGrpSpPr/>
          <p:nvPr/>
        </p:nvGrpSpPr>
        <p:grpSpPr>
          <a:xfrm>
            <a:off x="-10496" y="6367055"/>
            <a:ext cx="9136781" cy="537145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2" name="Google Shape;102;p1">
              <a:extLst>
                <a:ext uri="{FF2B5EF4-FFF2-40B4-BE49-F238E27FC236}">
                  <a16:creationId xmlns:a16="http://schemas.microsoft.com/office/drawing/2014/main" id="{C2DA92EA-21DB-4716-8886-56048D98982B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4" name="Google Shape;103;p1">
                <a:extLst>
                  <a:ext uri="{FF2B5EF4-FFF2-40B4-BE49-F238E27FC236}">
                    <a16:creationId xmlns:a16="http://schemas.microsoft.com/office/drawing/2014/main" id="{AC3E6B03-8EDA-4011-BCFD-442E6C268F3C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04;p1">
                <a:extLst>
                  <a:ext uri="{FF2B5EF4-FFF2-40B4-BE49-F238E27FC236}">
                    <a16:creationId xmlns:a16="http://schemas.microsoft.com/office/drawing/2014/main" id="{49D1C817-EC2F-474F-9C72-32267FC9CF5E}"/>
                  </a:ext>
                </a:extLst>
              </p:cNvPr>
              <p:cNvSpPr txBox="1"/>
              <p:nvPr/>
            </p:nvSpPr>
            <p:spPr>
              <a:xfrm>
                <a:off x="529432" y="6367649"/>
                <a:ext cx="5121525" cy="4467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Science Fund of the </a:t>
                </a:r>
                <a:r>
                  <a:rPr lang="en-GB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sym typeface="Teko"/>
                  </a:rPr>
                  <a:t>Republic of Serbia</a:t>
                </a:r>
              </a:p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sym typeface="Teko"/>
                  </a:rPr>
                  <a:t>Program for Excellent Projects </a:t>
                </a: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of Young Researchers</a:t>
                </a:r>
              </a:p>
            </p:txBody>
          </p:sp>
          <p:pic>
            <p:nvPicPr>
              <p:cNvPr id="16" name="Google Shape;105;p1" descr="Fond za nauku">
                <a:extLst>
                  <a:ext uri="{FF2B5EF4-FFF2-40B4-BE49-F238E27FC236}">
                    <a16:creationId xmlns:a16="http://schemas.microsoft.com/office/drawing/2014/main" id="{CF022B48-E12B-4A66-BEB0-FAAECF6DF1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6;p1">
              <a:extLst>
                <a:ext uri="{FF2B5EF4-FFF2-40B4-BE49-F238E27FC236}">
                  <a16:creationId xmlns:a16="http://schemas.microsoft.com/office/drawing/2014/main" id="{16F0A713-8A02-4991-A418-D212EFFFECB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B55-ABEF-4FD4-BF14-5E686E2FB4D0}"/>
              </a:ext>
            </a:extLst>
          </p:cNvPr>
          <p:cNvCxnSpPr>
            <a:cxnSpLocks/>
          </p:cNvCxnSpPr>
          <p:nvPr/>
        </p:nvCxnSpPr>
        <p:spPr>
          <a:xfrm>
            <a:off x="-10496" y="6367055"/>
            <a:ext cx="9206684" cy="8622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4EB42B-DEE7-41B5-BDFA-619D199AF941}"/>
              </a:ext>
            </a:extLst>
          </p:cNvPr>
          <p:cNvSpPr txBox="1"/>
          <p:nvPr/>
        </p:nvSpPr>
        <p:spPr>
          <a:xfrm>
            <a:off x="5681499" y="6469970"/>
            <a:ext cx="3056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April 11, 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World Parkinson’s Disease Day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72A43-E6E3-4C72-AADE-267623B4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719" y="6375677"/>
            <a:ext cx="450900" cy="5765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700DA61-B979-49BF-9A80-CA1DC8D0DD69}"/>
              </a:ext>
            </a:extLst>
          </p:cNvPr>
          <p:cNvSpPr txBox="1"/>
          <p:nvPr/>
        </p:nvSpPr>
        <p:spPr>
          <a:xfrm>
            <a:off x="971600" y="2744862"/>
            <a:ext cx="2004075" cy="369332"/>
          </a:xfrm>
          <a:solidFill>
            <a:schemeClr val="bg2"/>
          </a:solidFill>
          <a:ln w="22225">
            <a:solidFill>
              <a:srgbClr val="FFFF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endParaRPr lang="sr-Latn-RS" dirty="0">
              <a:solidFill>
                <a:srgbClr val="FF66FF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CFE318B-2987-4733-A7C2-E9C40488B2FB}"/>
              </a:ext>
            </a:extLst>
          </p:cNvPr>
          <p:cNvSpPr/>
          <p:nvPr/>
        </p:nvSpPr>
        <p:spPr>
          <a:xfrm>
            <a:off x="487086" y="1106156"/>
            <a:ext cx="2376264" cy="94828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GB" sz="2400" b="1" spc="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CURRENT THERAPY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F43F746-0499-4715-B2EB-5165D5BAD929}"/>
              </a:ext>
            </a:extLst>
          </p:cNvPr>
          <p:cNvSpPr/>
          <p:nvPr/>
        </p:nvSpPr>
        <p:spPr>
          <a:xfrm>
            <a:off x="2919894" y="1443226"/>
            <a:ext cx="369204" cy="345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095194A-763B-487D-B3AE-0A705F6745B5}"/>
              </a:ext>
            </a:extLst>
          </p:cNvPr>
          <p:cNvSpPr/>
          <p:nvPr/>
        </p:nvSpPr>
        <p:spPr>
          <a:xfrm>
            <a:off x="3319262" y="1197837"/>
            <a:ext cx="877749" cy="877749"/>
          </a:xfrm>
          <a:prstGeom prst="flowChartConnector">
            <a:avLst/>
          </a:prstGeom>
          <a:solidFill>
            <a:srgbClr val="86CBE0">
              <a:hueOff val="-5820000"/>
              <a:satOff val="-29605"/>
              <a:lumOff val="14902"/>
              <a:alphaOff val="0"/>
            </a:srgbClr>
          </a:solidFill>
          <a:ln w="12700" cap="flat" cmpd="sng" algn="ctr">
            <a:solidFill>
              <a:srgbClr val="4D4D4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0" tIns="137160" rIns="0" bIns="137160" numCol="1" spcCol="1270" anchor="ctr" anchorCtr="0">
            <a:noAutofit/>
          </a:bodyPr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Century Gothic" panose="020B0502020202020204" pitchFamily="34" charset="0"/>
              </a:rPr>
              <a:t>Most </a:t>
            </a:r>
            <a:r>
              <a:rPr lang="sr-Latn-R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drugs</a:t>
            </a:r>
            <a:r>
              <a:rPr lang="sr-Latn-R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DF9C5E-B41D-4013-B938-1EBF56513B95}"/>
              </a:ext>
            </a:extLst>
          </p:cNvPr>
          <p:cNvGrpSpPr/>
          <p:nvPr/>
        </p:nvGrpSpPr>
        <p:grpSpPr>
          <a:xfrm>
            <a:off x="4683767" y="979217"/>
            <a:ext cx="1641730" cy="1415284"/>
            <a:chOff x="416689" y="2443989"/>
            <a:chExt cx="1348736" cy="1162703"/>
          </a:xfrm>
        </p:grpSpPr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0A24E99A-0503-40AF-AD94-DE9ED4F2F606}"/>
                </a:ext>
              </a:extLst>
            </p:cNvPr>
            <p:cNvSpPr/>
            <p:nvPr/>
          </p:nvSpPr>
          <p:spPr>
            <a:xfrm>
              <a:off x="416689" y="2443989"/>
              <a:ext cx="1348736" cy="1162703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33234A30-19E8-4C7A-810F-170BB704C8B4}"/>
                </a:ext>
              </a:extLst>
            </p:cNvPr>
            <p:cNvSpPr/>
            <p:nvPr/>
          </p:nvSpPr>
          <p:spPr>
            <a:xfrm>
              <a:off x="478565" y="2501405"/>
              <a:ext cx="1224984" cy="1056020"/>
            </a:xfrm>
            <a:prstGeom prst="hexagon">
              <a:avLst/>
            </a:prstGeom>
            <a:solidFill>
              <a:srgbClr val="FFFF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3205228-4C3E-445E-8E07-4680D5B3A5EF}"/>
              </a:ext>
            </a:extLst>
          </p:cNvPr>
          <p:cNvSpPr/>
          <p:nvPr/>
        </p:nvSpPr>
        <p:spPr>
          <a:xfrm>
            <a:off x="4252361" y="1500632"/>
            <a:ext cx="369204" cy="3455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7D09EB-DCFF-4418-90CD-A82D0B57EDB9}"/>
              </a:ext>
            </a:extLst>
          </p:cNvPr>
          <p:cNvSpPr txBox="1"/>
          <p:nvPr/>
        </p:nvSpPr>
        <p:spPr>
          <a:xfrm>
            <a:off x="4701420" y="1350238"/>
            <a:ext cx="1642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spc="300" dirty="0">
                <a:latin typeface="Century Gothic" panose="020B0502020202020204" pitchFamily="34" charset="0"/>
              </a:rPr>
              <a:t>Replenish </a:t>
            </a:r>
            <a:r>
              <a:rPr lang="sr-Latn-RS" b="1" spc="300" dirty="0" err="1">
                <a:latin typeface="Century Gothic" panose="020B0502020202020204" pitchFamily="34" charset="0"/>
              </a:rPr>
              <a:t>dopamine</a:t>
            </a:r>
            <a:endParaRPr lang="sr-Latn-RS" b="1" spc="300" dirty="0">
              <a:latin typeface="Century Gothic" panose="020B0502020202020204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C58E948-B7C4-4996-894F-37A4DC87CD52}"/>
              </a:ext>
            </a:extLst>
          </p:cNvPr>
          <p:cNvGrpSpPr/>
          <p:nvPr/>
        </p:nvGrpSpPr>
        <p:grpSpPr>
          <a:xfrm>
            <a:off x="136131" y="3627734"/>
            <a:ext cx="5097462" cy="514150"/>
            <a:chOff x="136131" y="3627734"/>
            <a:chExt cx="5097462" cy="5141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960FEE-56F6-4C16-B2CD-631575EF7FE8}"/>
                </a:ext>
              </a:extLst>
            </p:cNvPr>
            <p:cNvSpPr txBox="1"/>
            <p:nvPr/>
          </p:nvSpPr>
          <p:spPr>
            <a:xfrm>
              <a:off x="665482" y="3735913"/>
              <a:ext cx="4568111" cy="369332"/>
            </a:xfrm>
            <a:custGeom>
              <a:avLst/>
              <a:gdLst>
                <a:gd name="connsiteX0" fmla="*/ 0 w 4568111"/>
                <a:gd name="connsiteY0" fmla="*/ 0 h 369332"/>
                <a:gd name="connsiteX1" fmla="*/ 525333 w 4568111"/>
                <a:gd name="connsiteY1" fmla="*/ 0 h 369332"/>
                <a:gd name="connsiteX2" fmla="*/ 1004984 w 4568111"/>
                <a:gd name="connsiteY2" fmla="*/ 0 h 369332"/>
                <a:gd name="connsiteX3" fmla="*/ 1621679 w 4568111"/>
                <a:gd name="connsiteY3" fmla="*/ 0 h 369332"/>
                <a:gd name="connsiteX4" fmla="*/ 2192693 w 4568111"/>
                <a:gd name="connsiteY4" fmla="*/ 0 h 369332"/>
                <a:gd name="connsiteX5" fmla="*/ 2672345 w 4568111"/>
                <a:gd name="connsiteY5" fmla="*/ 0 h 369332"/>
                <a:gd name="connsiteX6" fmla="*/ 3289040 w 4568111"/>
                <a:gd name="connsiteY6" fmla="*/ 0 h 369332"/>
                <a:gd name="connsiteX7" fmla="*/ 3768692 w 4568111"/>
                <a:gd name="connsiteY7" fmla="*/ 0 h 369332"/>
                <a:gd name="connsiteX8" fmla="*/ 4568111 w 4568111"/>
                <a:gd name="connsiteY8" fmla="*/ 0 h 369332"/>
                <a:gd name="connsiteX9" fmla="*/ 4568111 w 4568111"/>
                <a:gd name="connsiteY9" fmla="*/ 369332 h 369332"/>
                <a:gd name="connsiteX10" fmla="*/ 4042778 w 4568111"/>
                <a:gd name="connsiteY10" fmla="*/ 369332 h 369332"/>
                <a:gd name="connsiteX11" fmla="*/ 3563127 w 4568111"/>
                <a:gd name="connsiteY11" fmla="*/ 369332 h 369332"/>
                <a:gd name="connsiteX12" fmla="*/ 3037794 w 4568111"/>
                <a:gd name="connsiteY12" fmla="*/ 369332 h 369332"/>
                <a:gd name="connsiteX13" fmla="*/ 2375418 w 4568111"/>
                <a:gd name="connsiteY13" fmla="*/ 369332 h 369332"/>
                <a:gd name="connsiteX14" fmla="*/ 1713042 w 4568111"/>
                <a:gd name="connsiteY14" fmla="*/ 369332 h 369332"/>
                <a:gd name="connsiteX15" fmla="*/ 1233390 w 4568111"/>
                <a:gd name="connsiteY15" fmla="*/ 369332 h 369332"/>
                <a:gd name="connsiteX16" fmla="*/ 662376 w 4568111"/>
                <a:gd name="connsiteY16" fmla="*/ 369332 h 369332"/>
                <a:gd name="connsiteX17" fmla="*/ 0 w 4568111"/>
                <a:gd name="connsiteY17" fmla="*/ 369332 h 369332"/>
                <a:gd name="connsiteX18" fmla="*/ 0 w 4568111"/>
                <a:gd name="connsiteY1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8111" h="369332" fill="none" extrusionOk="0">
                  <a:moveTo>
                    <a:pt x="0" y="0"/>
                  </a:moveTo>
                  <a:cubicBezTo>
                    <a:pt x="146375" y="-15435"/>
                    <a:pt x="357464" y="58634"/>
                    <a:pt x="525333" y="0"/>
                  </a:cubicBezTo>
                  <a:cubicBezTo>
                    <a:pt x="693202" y="-58634"/>
                    <a:pt x="888916" y="56057"/>
                    <a:pt x="1004984" y="0"/>
                  </a:cubicBezTo>
                  <a:cubicBezTo>
                    <a:pt x="1121052" y="-56057"/>
                    <a:pt x="1341488" y="55575"/>
                    <a:pt x="1621679" y="0"/>
                  </a:cubicBezTo>
                  <a:cubicBezTo>
                    <a:pt x="1901870" y="-55575"/>
                    <a:pt x="2055205" y="35783"/>
                    <a:pt x="2192693" y="0"/>
                  </a:cubicBezTo>
                  <a:cubicBezTo>
                    <a:pt x="2330181" y="-35783"/>
                    <a:pt x="2536979" y="21907"/>
                    <a:pt x="2672345" y="0"/>
                  </a:cubicBezTo>
                  <a:cubicBezTo>
                    <a:pt x="2807711" y="-21907"/>
                    <a:pt x="2998782" y="22393"/>
                    <a:pt x="3289040" y="0"/>
                  </a:cubicBezTo>
                  <a:cubicBezTo>
                    <a:pt x="3579298" y="-22393"/>
                    <a:pt x="3556575" y="41566"/>
                    <a:pt x="3768692" y="0"/>
                  </a:cubicBezTo>
                  <a:cubicBezTo>
                    <a:pt x="3980809" y="-41566"/>
                    <a:pt x="4262976" y="32669"/>
                    <a:pt x="4568111" y="0"/>
                  </a:cubicBezTo>
                  <a:cubicBezTo>
                    <a:pt x="4586037" y="120211"/>
                    <a:pt x="4547647" y="279578"/>
                    <a:pt x="4568111" y="369332"/>
                  </a:cubicBezTo>
                  <a:cubicBezTo>
                    <a:pt x="4373629" y="383534"/>
                    <a:pt x="4245620" y="363846"/>
                    <a:pt x="4042778" y="369332"/>
                  </a:cubicBezTo>
                  <a:cubicBezTo>
                    <a:pt x="3839936" y="374818"/>
                    <a:pt x="3704713" y="366453"/>
                    <a:pt x="3563127" y="369332"/>
                  </a:cubicBezTo>
                  <a:cubicBezTo>
                    <a:pt x="3421541" y="372211"/>
                    <a:pt x="3254802" y="343737"/>
                    <a:pt x="3037794" y="369332"/>
                  </a:cubicBezTo>
                  <a:cubicBezTo>
                    <a:pt x="2820786" y="394927"/>
                    <a:pt x="2598881" y="330016"/>
                    <a:pt x="2375418" y="369332"/>
                  </a:cubicBezTo>
                  <a:cubicBezTo>
                    <a:pt x="2151955" y="408648"/>
                    <a:pt x="1971353" y="296490"/>
                    <a:pt x="1713042" y="369332"/>
                  </a:cubicBezTo>
                  <a:cubicBezTo>
                    <a:pt x="1454731" y="442174"/>
                    <a:pt x="1412882" y="329725"/>
                    <a:pt x="1233390" y="369332"/>
                  </a:cubicBezTo>
                  <a:cubicBezTo>
                    <a:pt x="1053898" y="408939"/>
                    <a:pt x="779319" y="367173"/>
                    <a:pt x="662376" y="369332"/>
                  </a:cubicBezTo>
                  <a:cubicBezTo>
                    <a:pt x="545433" y="371491"/>
                    <a:pt x="218859" y="355173"/>
                    <a:pt x="0" y="369332"/>
                  </a:cubicBezTo>
                  <a:cubicBezTo>
                    <a:pt x="-29456" y="185136"/>
                    <a:pt x="20979" y="113058"/>
                    <a:pt x="0" y="0"/>
                  </a:cubicBezTo>
                  <a:close/>
                </a:path>
                <a:path w="4568111" h="369332" stroke="0" extrusionOk="0">
                  <a:moveTo>
                    <a:pt x="0" y="0"/>
                  </a:moveTo>
                  <a:cubicBezTo>
                    <a:pt x="266177" y="-45398"/>
                    <a:pt x="383509" y="48424"/>
                    <a:pt x="571014" y="0"/>
                  </a:cubicBezTo>
                  <a:cubicBezTo>
                    <a:pt x="758519" y="-48424"/>
                    <a:pt x="899510" y="31202"/>
                    <a:pt x="1050666" y="0"/>
                  </a:cubicBezTo>
                  <a:cubicBezTo>
                    <a:pt x="1201822" y="-31202"/>
                    <a:pt x="1424132" y="67488"/>
                    <a:pt x="1667361" y="0"/>
                  </a:cubicBezTo>
                  <a:cubicBezTo>
                    <a:pt x="1910591" y="-67488"/>
                    <a:pt x="2005082" y="30321"/>
                    <a:pt x="2147012" y="0"/>
                  </a:cubicBezTo>
                  <a:cubicBezTo>
                    <a:pt x="2288942" y="-30321"/>
                    <a:pt x="2622816" y="49904"/>
                    <a:pt x="2763707" y="0"/>
                  </a:cubicBezTo>
                  <a:cubicBezTo>
                    <a:pt x="2904598" y="-49904"/>
                    <a:pt x="3120517" y="53321"/>
                    <a:pt x="3334721" y="0"/>
                  </a:cubicBezTo>
                  <a:cubicBezTo>
                    <a:pt x="3548925" y="-53321"/>
                    <a:pt x="3589456" y="9524"/>
                    <a:pt x="3768692" y="0"/>
                  </a:cubicBezTo>
                  <a:cubicBezTo>
                    <a:pt x="3947928" y="-9524"/>
                    <a:pt x="4407553" y="93774"/>
                    <a:pt x="4568111" y="0"/>
                  </a:cubicBezTo>
                  <a:cubicBezTo>
                    <a:pt x="4598498" y="161134"/>
                    <a:pt x="4529233" y="229412"/>
                    <a:pt x="4568111" y="369332"/>
                  </a:cubicBezTo>
                  <a:cubicBezTo>
                    <a:pt x="4380090" y="394235"/>
                    <a:pt x="4205304" y="335674"/>
                    <a:pt x="4042778" y="369332"/>
                  </a:cubicBezTo>
                  <a:cubicBezTo>
                    <a:pt x="3880252" y="402990"/>
                    <a:pt x="3558727" y="328355"/>
                    <a:pt x="3426083" y="369332"/>
                  </a:cubicBezTo>
                  <a:cubicBezTo>
                    <a:pt x="3293439" y="410309"/>
                    <a:pt x="3112953" y="328946"/>
                    <a:pt x="2900750" y="369332"/>
                  </a:cubicBezTo>
                  <a:cubicBezTo>
                    <a:pt x="2688547" y="409718"/>
                    <a:pt x="2520546" y="348174"/>
                    <a:pt x="2284056" y="369332"/>
                  </a:cubicBezTo>
                  <a:cubicBezTo>
                    <a:pt x="2047566" y="390490"/>
                    <a:pt x="1950250" y="320517"/>
                    <a:pt x="1713042" y="369332"/>
                  </a:cubicBezTo>
                  <a:cubicBezTo>
                    <a:pt x="1475834" y="418147"/>
                    <a:pt x="1437695" y="312797"/>
                    <a:pt x="1233390" y="369332"/>
                  </a:cubicBezTo>
                  <a:cubicBezTo>
                    <a:pt x="1029085" y="425867"/>
                    <a:pt x="929114" y="332856"/>
                    <a:pt x="799419" y="369332"/>
                  </a:cubicBezTo>
                  <a:cubicBezTo>
                    <a:pt x="669724" y="405808"/>
                    <a:pt x="270142" y="324017"/>
                    <a:pt x="0" y="369332"/>
                  </a:cubicBezTo>
                  <a:cubicBezTo>
                    <a:pt x="-28902" y="250159"/>
                    <a:pt x="38810" y="88352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163026513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20000"/>
            </a:bodyPr>
            <a:lstStyle>
              <a:defPPr>
                <a:defRPr lang="ru-RU"/>
              </a:defPPr>
              <a:lvl1pPr>
                <a:defRPr>
                  <a:latin typeface="Century Gothic" panose="020B0502020202020204" pitchFamily="34" charset="0"/>
                </a:defRPr>
              </a:lvl1pPr>
            </a:lstStyle>
            <a:p>
              <a:r>
                <a:rPr lang="en-GB" b="1" dirty="0"/>
                <a:t>Immunotherapy (passive immunization) </a:t>
              </a:r>
            </a:p>
          </p:txBody>
        </p:sp>
        <p:pic>
          <p:nvPicPr>
            <p:cNvPr id="26" name="Graphic 25" descr="Bullseye outline">
              <a:extLst>
                <a:ext uri="{FF2B5EF4-FFF2-40B4-BE49-F238E27FC236}">
                  <a16:creationId xmlns:a16="http://schemas.microsoft.com/office/drawing/2014/main" id="{F43C05F3-17B6-4457-8BEE-358B86C73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6131" y="3627734"/>
              <a:ext cx="514150" cy="51415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6152033-090B-4E76-9EFA-84AB60E83908}"/>
              </a:ext>
            </a:extLst>
          </p:cNvPr>
          <p:cNvGrpSpPr/>
          <p:nvPr/>
        </p:nvGrpSpPr>
        <p:grpSpPr>
          <a:xfrm>
            <a:off x="128886" y="4677994"/>
            <a:ext cx="4238320" cy="660752"/>
            <a:chOff x="122791" y="4161778"/>
            <a:chExt cx="4238320" cy="6607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1F5B31-4BE2-4A29-92BF-52319B512CE9}"/>
                </a:ext>
              </a:extLst>
            </p:cNvPr>
            <p:cNvSpPr txBox="1"/>
            <p:nvPr/>
          </p:nvSpPr>
          <p:spPr>
            <a:xfrm>
              <a:off x="677508" y="4176199"/>
              <a:ext cx="3683603" cy="646331"/>
            </a:xfrm>
            <a:custGeom>
              <a:avLst/>
              <a:gdLst>
                <a:gd name="connsiteX0" fmla="*/ 0 w 3683603"/>
                <a:gd name="connsiteY0" fmla="*/ 0 h 646331"/>
                <a:gd name="connsiteX1" fmla="*/ 489393 w 3683603"/>
                <a:gd name="connsiteY1" fmla="*/ 0 h 646331"/>
                <a:gd name="connsiteX2" fmla="*/ 905114 w 3683603"/>
                <a:gd name="connsiteY2" fmla="*/ 0 h 646331"/>
                <a:gd name="connsiteX3" fmla="*/ 1505015 w 3683603"/>
                <a:gd name="connsiteY3" fmla="*/ 0 h 646331"/>
                <a:gd name="connsiteX4" fmla="*/ 1957572 w 3683603"/>
                <a:gd name="connsiteY4" fmla="*/ 0 h 646331"/>
                <a:gd name="connsiteX5" fmla="*/ 2557473 w 3683603"/>
                <a:gd name="connsiteY5" fmla="*/ 0 h 646331"/>
                <a:gd name="connsiteX6" fmla="*/ 3083702 w 3683603"/>
                <a:gd name="connsiteY6" fmla="*/ 0 h 646331"/>
                <a:gd name="connsiteX7" fmla="*/ 3683603 w 3683603"/>
                <a:gd name="connsiteY7" fmla="*/ 0 h 646331"/>
                <a:gd name="connsiteX8" fmla="*/ 3683603 w 3683603"/>
                <a:gd name="connsiteY8" fmla="*/ 316702 h 646331"/>
                <a:gd name="connsiteX9" fmla="*/ 3683603 w 3683603"/>
                <a:gd name="connsiteY9" fmla="*/ 646331 h 646331"/>
                <a:gd name="connsiteX10" fmla="*/ 3231046 w 3683603"/>
                <a:gd name="connsiteY10" fmla="*/ 646331 h 646331"/>
                <a:gd name="connsiteX11" fmla="*/ 2631145 w 3683603"/>
                <a:gd name="connsiteY11" fmla="*/ 646331 h 646331"/>
                <a:gd name="connsiteX12" fmla="*/ 2178588 w 3683603"/>
                <a:gd name="connsiteY12" fmla="*/ 646331 h 646331"/>
                <a:gd name="connsiteX13" fmla="*/ 1726031 w 3683603"/>
                <a:gd name="connsiteY13" fmla="*/ 646331 h 646331"/>
                <a:gd name="connsiteX14" fmla="*/ 1236638 w 3683603"/>
                <a:gd name="connsiteY14" fmla="*/ 646331 h 646331"/>
                <a:gd name="connsiteX15" fmla="*/ 747245 w 3683603"/>
                <a:gd name="connsiteY15" fmla="*/ 646331 h 646331"/>
                <a:gd name="connsiteX16" fmla="*/ 0 w 3683603"/>
                <a:gd name="connsiteY16" fmla="*/ 646331 h 646331"/>
                <a:gd name="connsiteX17" fmla="*/ 0 w 3683603"/>
                <a:gd name="connsiteY17" fmla="*/ 310239 h 646331"/>
                <a:gd name="connsiteX18" fmla="*/ 0 w 3683603"/>
                <a:gd name="connsiteY18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83603" h="646331" fill="none" extrusionOk="0">
                  <a:moveTo>
                    <a:pt x="0" y="0"/>
                  </a:moveTo>
                  <a:cubicBezTo>
                    <a:pt x="220401" y="-22683"/>
                    <a:pt x="272782" y="32583"/>
                    <a:pt x="489393" y="0"/>
                  </a:cubicBezTo>
                  <a:cubicBezTo>
                    <a:pt x="706004" y="-32583"/>
                    <a:pt x="744238" y="4284"/>
                    <a:pt x="905114" y="0"/>
                  </a:cubicBezTo>
                  <a:cubicBezTo>
                    <a:pt x="1065990" y="-4284"/>
                    <a:pt x="1256417" y="48317"/>
                    <a:pt x="1505015" y="0"/>
                  </a:cubicBezTo>
                  <a:cubicBezTo>
                    <a:pt x="1753613" y="-48317"/>
                    <a:pt x="1803676" y="27666"/>
                    <a:pt x="1957572" y="0"/>
                  </a:cubicBezTo>
                  <a:cubicBezTo>
                    <a:pt x="2111468" y="-27666"/>
                    <a:pt x="2315646" y="42800"/>
                    <a:pt x="2557473" y="0"/>
                  </a:cubicBezTo>
                  <a:cubicBezTo>
                    <a:pt x="2799300" y="-42800"/>
                    <a:pt x="2843931" y="17582"/>
                    <a:pt x="3083702" y="0"/>
                  </a:cubicBezTo>
                  <a:cubicBezTo>
                    <a:pt x="3323473" y="-17582"/>
                    <a:pt x="3398977" y="26410"/>
                    <a:pt x="3683603" y="0"/>
                  </a:cubicBezTo>
                  <a:cubicBezTo>
                    <a:pt x="3691640" y="119605"/>
                    <a:pt x="3676821" y="216768"/>
                    <a:pt x="3683603" y="316702"/>
                  </a:cubicBezTo>
                  <a:cubicBezTo>
                    <a:pt x="3690385" y="416636"/>
                    <a:pt x="3679928" y="554083"/>
                    <a:pt x="3683603" y="646331"/>
                  </a:cubicBezTo>
                  <a:cubicBezTo>
                    <a:pt x="3521405" y="649981"/>
                    <a:pt x="3322377" y="625951"/>
                    <a:pt x="3231046" y="646331"/>
                  </a:cubicBezTo>
                  <a:cubicBezTo>
                    <a:pt x="3139715" y="666711"/>
                    <a:pt x="2763792" y="613292"/>
                    <a:pt x="2631145" y="646331"/>
                  </a:cubicBezTo>
                  <a:cubicBezTo>
                    <a:pt x="2498498" y="679370"/>
                    <a:pt x="2331516" y="615757"/>
                    <a:pt x="2178588" y="646331"/>
                  </a:cubicBezTo>
                  <a:cubicBezTo>
                    <a:pt x="2025660" y="676905"/>
                    <a:pt x="1933270" y="594991"/>
                    <a:pt x="1726031" y="646331"/>
                  </a:cubicBezTo>
                  <a:cubicBezTo>
                    <a:pt x="1518792" y="697671"/>
                    <a:pt x="1395644" y="641072"/>
                    <a:pt x="1236638" y="646331"/>
                  </a:cubicBezTo>
                  <a:cubicBezTo>
                    <a:pt x="1077632" y="651590"/>
                    <a:pt x="927747" y="602339"/>
                    <a:pt x="747245" y="646331"/>
                  </a:cubicBezTo>
                  <a:cubicBezTo>
                    <a:pt x="566743" y="690323"/>
                    <a:pt x="319638" y="580784"/>
                    <a:pt x="0" y="646331"/>
                  </a:cubicBezTo>
                  <a:cubicBezTo>
                    <a:pt x="-29023" y="550452"/>
                    <a:pt x="27985" y="406001"/>
                    <a:pt x="0" y="310239"/>
                  </a:cubicBezTo>
                  <a:cubicBezTo>
                    <a:pt x="-27985" y="214477"/>
                    <a:pt x="32277" y="152879"/>
                    <a:pt x="0" y="0"/>
                  </a:cubicBezTo>
                  <a:close/>
                </a:path>
                <a:path w="3683603" h="646331" stroke="0" extrusionOk="0">
                  <a:moveTo>
                    <a:pt x="0" y="0"/>
                  </a:moveTo>
                  <a:cubicBezTo>
                    <a:pt x="122343" y="-13501"/>
                    <a:pt x="302713" y="37622"/>
                    <a:pt x="563065" y="0"/>
                  </a:cubicBezTo>
                  <a:cubicBezTo>
                    <a:pt x="823417" y="-37622"/>
                    <a:pt x="1037382" y="8101"/>
                    <a:pt x="1162966" y="0"/>
                  </a:cubicBezTo>
                  <a:cubicBezTo>
                    <a:pt x="1288550" y="-8101"/>
                    <a:pt x="1492466" y="1896"/>
                    <a:pt x="1652359" y="0"/>
                  </a:cubicBezTo>
                  <a:cubicBezTo>
                    <a:pt x="1812252" y="-1896"/>
                    <a:pt x="2032814" y="43002"/>
                    <a:pt x="2215424" y="0"/>
                  </a:cubicBezTo>
                  <a:cubicBezTo>
                    <a:pt x="2398035" y="-43002"/>
                    <a:pt x="2633186" y="39331"/>
                    <a:pt x="2778489" y="0"/>
                  </a:cubicBezTo>
                  <a:cubicBezTo>
                    <a:pt x="2923792" y="-39331"/>
                    <a:pt x="3363055" y="67527"/>
                    <a:pt x="3683603" y="0"/>
                  </a:cubicBezTo>
                  <a:cubicBezTo>
                    <a:pt x="3683647" y="150417"/>
                    <a:pt x="3678770" y="207309"/>
                    <a:pt x="3683603" y="303776"/>
                  </a:cubicBezTo>
                  <a:cubicBezTo>
                    <a:pt x="3688436" y="400243"/>
                    <a:pt x="3673621" y="533427"/>
                    <a:pt x="3683603" y="646331"/>
                  </a:cubicBezTo>
                  <a:cubicBezTo>
                    <a:pt x="3487798" y="709137"/>
                    <a:pt x="3315499" y="631159"/>
                    <a:pt x="3157374" y="646331"/>
                  </a:cubicBezTo>
                  <a:cubicBezTo>
                    <a:pt x="2999249" y="661503"/>
                    <a:pt x="2906376" y="607247"/>
                    <a:pt x="2704817" y="646331"/>
                  </a:cubicBezTo>
                  <a:cubicBezTo>
                    <a:pt x="2503258" y="685415"/>
                    <a:pt x="2438207" y="610700"/>
                    <a:pt x="2178588" y="646331"/>
                  </a:cubicBezTo>
                  <a:cubicBezTo>
                    <a:pt x="1918969" y="681962"/>
                    <a:pt x="1928847" y="627186"/>
                    <a:pt x="1726031" y="646331"/>
                  </a:cubicBezTo>
                  <a:cubicBezTo>
                    <a:pt x="1523215" y="665476"/>
                    <a:pt x="1429807" y="627784"/>
                    <a:pt x="1199802" y="646331"/>
                  </a:cubicBezTo>
                  <a:cubicBezTo>
                    <a:pt x="969797" y="664878"/>
                    <a:pt x="843775" y="596386"/>
                    <a:pt x="710409" y="646331"/>
                  </a:cubicBezTo>
                  <a:cubicBezTo>
                    <a:pt x="577043" y="696276"/>
                    <a:pt x="172072" y="619115"/>
                    <a:pt x="0" y="646331"/>
                  </a:cubicBezTo>
                  <a:cubicBezTo>
                    <a:pt x="-15058" y="499945"/>
                    <a:pt x="38562" y="466796"/>
                    <a:pt x="0" y="316702"/>
                  </a:cubicBezTo>
                  <a:cubicBezTo>
                    <a:pt x="-38562" y="166608"/>
                    <a:pt x="24826" y="136948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122294572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10000"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r>
                <a:rPr lang="sr-Latn-RS" dirty="0"/>
                <a:t>S</a:t>
              </a:r>
              <a:r>
                <a:rPr lang="en-GB" dirty="0"/>
                <a:t>mall molecules interfere with the aggregation of α-Synuclein</a:t>
              </a:r>
            </a:p>
          </p:txBody>
        </p:sp>
        <p:pic>
          <p:nvPicPr>
            <p:cNvPr id="87" name="Graphic 86" descr="Bullseye outline">
              <a:extLst>
                <a:ext uri="{FF2B5EF4-FFF2-40B4-BE49-F238E27FC236}">
                  <a16:creationId xmlns:a16="http://schemas.microsoft.com/office/drawing/2014/main" id="{E5A82C8A-0692-4F57-82BD-B297F3342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791" y="4161778"/>
              <a:ext cx="514150" cy="514150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E4498D3-DB59-4F6D-AB23-03CE05F99201}"/>
              </a:ext>
            </a:extLst>
          </p:cNvPr>
          <p:cNvGrpSpPr/>
          <p:nvPr/>
        </p:nvGrpSpPr>
        <p:grpSpPr>
          <a:xfrm>
            <a:off x="467544" y="2559860"/>
            <a:ext cx="2376264" cy="948281"/>
            <a:chOff x="467544" y="2559860"/>
            <a:chExt cx="2376264" cy="94828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351FFE0-7D90-4229-9500-171B5D97378A}"/>
                </a:ext>
              </a:extLst>
            </p:cNvPr>
            <p:cNvSpPr/>
            <p:nvPr/>
          </p:nvSpPr>
          <p:spPr>
            <a:xfrm>
              <a:off x="467544" y="2559860"/>
              <a:ext cx="2376264" cy="94828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n-GB" sz="2400" b="1" spc="3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NEW STRATEGIES</a:t>
              </a:r>
              <a:endParaRPr lang="sr-Latn-RS" sz="2400" b="1" spc="3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3" name="Graphic 92" descr="Bullseye outline">
              <a:extLst>
                <a:ext uri="{FF2B5EF4-FFF2-40B4-BE49-F238E27FC236}">
                  <a16:creationId xmlns:a16="http://schemas.microsoft.com/office/drawing/2014/main" id="{562B5459-320F-4B4E-B41A-7A58B1E5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7584" y="2647961"/>
              <a:ext cx="412506" cy="412506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69AFA49-AAB7-467C-A156-1FE673BAA0A8}"/>
              </a:ext>
            </a:extLst>
          </p:cNvPr>
          <p:cNvGrpSpPr/>
          <p:nvPr/>
        </p:nvGrpSpPr>
        <p:grpSpPr>
          <a:xfrm>
            <a:off x="102980" y="5228048"/>
            <a:ext cx="4516139" cy="514150"/>
            <a:chOff x="102980" y="5228048"/>
            <a:chExt cx="4516139" cy="514150"/>
          </a:xfrm>
        </p:grpSpPr>
        <p:pic>
          <p:nvPicPr>
            <p:cNvPr id="89" name="Graphic 88" descr="Bullseye outline">
              <a:extLst>
                <a:ext uri="{FF2B5EF4-FFF2-40B4-BE49-F238E27FC236}">
                  <a16:creationId xmlns:a16="http://schemas.microsoft.com/office/drawing/2014/main" id="{292CE4DE-9992-4E90-A159-B0CC2413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980" y="5228048"/>
              <a:ext cx="514150" cy="51415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4891BCA-165D-4016-B6E9-05A7C5C2E756}"/>
                </a:ext>
              </a:extLst>
            </p:cNvPr>
            <p:cNvSpPr txBox="1"/>
            <p:nvPr/>
          </p:nvSpPr>
          <p:spPr>
            <a:xfrm>
              <a:off x="648481" y="5364805"/>
              <a:ext cx="3970638" cy="369332"/>
            </a:xfrm>
            <a:custGeom>
              <a:avLst/>
              <a:gdLst>
                <a:gd name="connsiteX0" fmla="*/ 0 w 3970638"/>
                <a:gd name="connsiteY0" fmla="*/ 0 h 369332"/>
                <a:gd name="connsiteX1" fmla="*/ 646647 w 3970638"/>
                <a:gd name="connsiteY1" fmla="*/ 0 h 369332"/>
                <a:gd name="connsiteX2" fmla="*/ 1174174 w 3970638"/>
                <a:gd name="connsiteY2" fmla="*/ 0 h 369332"/>
                <a:gd name="connsiteX3" fmla="*/ 1622289 w 3970638"/>
                <a:gd name="connsiteY3" fmla="*/ 0 h 369332"/>
                <a:gd name="connsiteX4" fmla="*/ 2070404 w 3970638"/>
                <a:gd name="connsiteY4" fmla="*/ 0 h 369332"/>
                <a:gd name="connsiteX5" fmla="*/ 2518519 w 3970638"/>
                <a:gd name="connsiteY5" fmla="*/ 0 h 369332"/>
                <a:gd name="connsiteX6" fmla="*/ 3046047 w 3970638"/>
                <a:gd name="connsiteY6" fmla="*/ 0 h 369332"/>
                <a:gd name="connsiteX7" fmla="*/ 3970638 w 3970638"/>
                <a:gd name="connsiteY7" fmla="*/ 0 h 369332"/>
                <a:gd name="connsiteX8" fmla="*/ 3970638 w 3970638"/>
                <a:gd name="connsiteY8" fmla="*/ 369332 h 369332"/>
                <a:gd name="connsiteX9" fmla="*/ 3482817 w 3970638"/>
                <a:gd name="connsiteY9" fmla="*/ 369332 h 369332"/>
                <a:gd name="connsiteX10" fmla="*/ 2955289 w 3970638"/>
                <a:gd name="connsiteY10" fmla="*/ 369332 h 369332"/>
                <a:gd name="connsiteX11" fmla="*/ 2308642 w 3970638"/>
                <a:gd name="connsiteY11" fmla="*/ 369332 h 369332"/>
                <a:gd name="connsiteX12" fmla="*/ 1741408 w 3970638"/>
                <a:gd name="connsiteY12" fmla="*/ 369332 h 369332"/>
                <a:gd name="connsiteX13" fmla="*/ 1134468 w 3970638"/>
                <a:gd name="connsiteY13" fmla="*/ 369332 h 369332"/>
                <a:gd name="connsiteX14" fmla="*/ 487821 w 3970638"/>
                <a:gd name="connsiteY14" fmla="*/ 369332 h 369332"/>
                <a:gd name="connsiteX15" fmla="*/ 0 w 3970638"/>
                <a:gd name="connsiteY15" fmla="*/ 369332 h 369332"/>
                <a:gd name="connsiteX16" fmla="*/ 0 w 3970638"/>
                <a:gd name="connsiteY1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0638" h="369332" fill="none" extrusionOk="0">
                  <a:moveTo>
                    <a:pt x="0" y="0"/>
                  </a:moveTo>
                  <a:cubicBezTo>
                    <a:pt x="163304" y="-67762"/>
                    <a:pt x="429909" y="64197"/>
                    <a:pt x="646647" y="0"/>
                  </a:cubicBezTo>
                  <a:cubicBezTo>
                    <a:pt x="863385" y="-64197"/>
                    <a:pt x="1064278" y="21481"/>
                    <a:pt x="1174174" y="0"/>
                  </a:cubicBezTo>
                  <a:cubicBezTo>
                    <a:pt x="1284070" y="-21481"/>
                    <a:pt x="1494061" y="16308"/>
                    <a:pt x="1622289" y="0"/>
                  </a:cubicBezTo>
                  <a:cubicBezTo>
                    <a:pt x="1750518" y="-16308"/>
                    <a:pt x="1914697" y="41966"/>
                    <a:pt x="2070404" y="0"/>
                  </a:cubicBezTo>
                  <a:cubicBezTo>
                    <a:pt x="2226112" y="-41966"/>
                    <a:pt x="2387248" y="32434"/>
                    <a:pt x="2518519" y="0"/>
                  </a:cubicBezTo>
                  <a:cubicBezTo>
                    <a:pt x="2649791" y="-32434"/>
                    <a:pt x="2842097" y="15396"/>
                    <a:pt x="3046047" y="0"/>
                  </a:cubicBezTo>
                  <a:cubicBezTo>
                    <a:pt x="3249997" y="-15396"/>
                    <a:pt x="3765775" y="19245"/>
                    <a:pt x="3970638" y="0"/>
                  </a:cubicBezTo>
                  <a:cubicBezTo>
                    <a:pt x="4001745" y="168240"/>
                    <a:pt x="3948379" y="191932"/>
                    <a:pt x="3970638" y="369332"/>
                  </a:cubicBezTo>
                  <a:cubicBezTo>
                    <a:pt x="3770224" y="406331"/>
                    <a:pt x="3644586" y="357620"/>
                    <a:pt x="3482817" y="369332"/>
                  </a:cubicBezTo>
                  <a:cubicBezTo>
                    <a:pt x="3321048" y="381044"/>
                    <a:pt x="3125645" y="330615"/>
                    <a:pt x="2955289" y="369332"/>
                  </a:cubicBezTo>
                  <a:cubicBezTo>
                    <a:pt x="2784933" y="408049"/>
                    <a:pt x="2559965" y="300537"/>
                    <a:pt x="2308642" y="369332"/>
                  </a:cubicBezTo>
                  <a:cubicBezTo>
                    <a:pt x="2057319" y="438127"/>
                    <a:pt x="1868477" y="334885"/>
                    <a:pt x="1741408" y="369332"/>
                  </a:cubicBezTo>
                  <a:cubicBezTo>
                    <a:pt x="1614339" y="403779"/>
                    <a:pt x="1367307" y="324656"/>
                    <a:pt x="1134468" y="369332"/>
                  </a:cubicBezTo>
                  <a:cubicBezTo>
                    <a:pt x="901629" y="414008"/>
                    <a:pt x="806685" y="297261"/>
                    <a:pt x="487821" y="369332"/>
                  </a:cubicBezTo>
                  <a:cubicBezTo>
                    <a:pt x="168957" y="441403"/>
                    <a:pt x="237806" y="320971"/>
                    <a:pt x="0" y="369332"/>
                  </a:cubicBezTo>
                  <a:cubicBezTo>
                    <a:pt x="-2922" y="286270"/>
                    <a:pt x="33763" y="166281"/>
                    <a:pt x="0" y="0"/>
                  </a:cubicBezTo>
                  <a:close/>
                </a:path>
                <a:path w="3970638" h="369332" stroke="0" extrusionOk="0">
                  <a:moveTo>
                    <a:pt x="0" y="0"/>
                  </a:moveTo>
                  <a:cubicBezTo>
                    <a:pt x="203452" y="-21263"/>
                    <a:pt x="337798" y="51523"/>
                    <a:pt x="448115" y="0"/>
                  </a:cubicBezTo>
                  <a:cubicBezTo>
                    <a:pt x="558432" y="-51523"/>
                    <a:pt x="742275" y="20848"/>
                    <a:pt x="896230" y="0"/>
                  </a:cubicBezTo>
                  <a:cubicBezTo>
                    <a:pt x="1050186" y="-20848"/>
                    <a:pt x="1368120" y="65038"/>
                    <a:pt x="1503170" y="0"/>
                  </a:cubicBezTo>
                  <a:cubicBezTo>
                    <a:pt x="1638220" y="-65038"/>
                    <a:pt x="1939815" y="54133"/>
                    <a:pt x="2070404" y="0"/>
                  </a:cubicBezTo>
                  <a:cubicBezTo>
                    <a:pt x="2200993" y="-54133"/>
                    <a:pt x="2387431" y="46475"/>
                    <a:pt x="2597932" y="0"/>
                  </a:cubicBezTo>
                  <a:cubicBezTo>
                    <a:pt x="2808433" y="-46475"/>
                    <a:pt x="2977140" y="33666"/>
                    <a:pt x="3204872" y="0"/>
                  </a:cubicBezTo>
                  <a:cubicBezTo>
                    <a:pt x="3432604" y="-33666"/>
                    <a:pt x="3691447" y="85047"/>
                    <a:pt x="3970638" y="0"/>
                  </a:cubicBezTo>
                  <a:cubicBezTo>
                    <a:pt x="4014417" y="181469"/>
                    <a:pt x="3946093" y="260074"/>
                    <a:pt x="3970638" y="369332"/>
                  </a:cubicBezTo>
                  <a:cubicBezTo>
                    <a:pt x="3833939" y="429247"/>
                    <a:pt x="3512296" y="331592"/>
                    <a:pt x="3323991" y="369332"/>
                  </a:cubicBezTo>
                  <a:cubicBezTo>
                    <a:pt x="3135686" y="407072"/>
                    <a:pt x="2983186" y="335130"/>
                    <a:pt x="2677344" y="369332"/>
                  </a:cubicBezTo>
                  <a:cubicBezTo>
                    <a:pt x="2371502" y="403534"/>
                    <a:pt x="2276689" y="300521"/>
                    <a:pt x="2030698" y="369332"/>
                  </a:cubicBezTo>
                  <a:cubicBezTo>
                    <a:pt x="1784707" y="438143"/>
                    <a:pt x="1705978" y="324937"/>
                    <a:pt x="1503170" y="369332"/>
                  </a:cubicBezTo>
                  <a:cubicBezTo>
                    <a:pt x="1300362" y="413727"/>
                    <a:pt x="1090738" y="339328"/>
                    <a:pt x="975642" y="369332"/>
                  </a:cubicBezTo>
                  <a:cubicBezTo>
                    <a:pt x="860546" y="399336"/>
                    <a:pt x="327854" y="296526"/>
                    <a:pt x="0" y="369332"/>
                  </a:cubicBezTo>
                  <a:cubicBezTo>
                    <a:pt x="-10259" y="224185"/>
                    <a:pt x="6018" y="112173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4624610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20000"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r>
                <a:rPr lang="en-GB" dirty="0"/>
                <a:t>Gene therapy and stem cell therapy</a:t>
              </a:r>
              <a:endParaRPr lang="sr-Latn-RS" dirty="0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B18525D6-7978-425F-BD83-F41FD3F4C61F}"/>
              </a:ext>
            </a:extLst>
          </p:cNvPr>
          <p:cNvSpPr txBox="1"/>
          <p:nvPr/>
        </p:nvSpPr>
        <p:spPr>
          <a:xfrm>
            <a:off x="6765154" y="1268415"/>
            <a:ext cx="2321417" cy="821301"/>
          </a:xfrm>
          <a:custGeom>
            <a:avLst/>
            <a:gdLst>
              <a:gd name="connsiteX0" fmla="*/ 0 w 2321417"/>
              <a:gd name="connsiteY0" fmla="*/ 0 h 821301"/>
              <a:gd name="connsiteX1" fmla="*/ 626783 w 2321417"/>
              <a:gd name="connsiteY1" fmla="*/ 0 h 821301"/>
              <a:gd name="connsiteX2" fmla="*/ 1230351 w 2321417"/>
              <a:gd name="connsiteY2" fmla="*/ 0 h 821301"/>
              <a:gd name="connsiteX3" fmla="*/ 1741063 w 2321417"/>
              <a:gd name="connsiteY3" fmla="*/ 0 h 821301"/>
              <a:gd name="connsiteX4" fmla="*/ 2321417 w 2321417"/>
              <a:gd name="connsiteY4" fmla="*/ 0 h 821301"/>
              <a:gd name="connsiteX5" fmla="*/ 2321417 w 2321417"/>
              <a:gd name="connsiteY5" fmla="*/ 427077 h 821301"/>
              <a:gd name="connsiteX6" fmla="*/ 2321417 w 2321417"/>
              <a:gd name="connsiteY6" fmla="*/ 821301 h 821301"/>
              <a:gd name="connsiteX7" fmla="*/ 1694634 w 2321417"/>
              <a:gd name="connsiteY7" fmla="*/ 821301 h 821301"/>
              <a:gd name="connsiteX8" fmla="*/ 1183923 w 2321417"/>
              <a:gd name="connsiteY8" fmla="*/ 821301 h 821301"/>
              <a:gd name="connsiteX9" fmla="*/ 603568 w 2321417"/>
              <a:gd name="connsiteY9" fmla="*/ 821301 h 821301"/>
              <a:gd name="connsiteX10" fmla="*/ 0 w 2321417"/>
              <a:gd name="connsiteY10" fmla="*/ 821301 h 821301"/>
              <a:gd name="connsiteX11" fmla="*/ 0 w 2321417"/>
              <a:gd name="connsiteY11" fmla="*/ 410651 h 821301"/>
              <a:gd name="connsiteX12" fmla="*/ 0 w 2321417"/>
              <a:gd name="connsiteY12" fmla="*/ 0 h 82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1417" h="821301" fill="none" extrusionOk="0">
                <a:moveTo>
                  <a:pt x="0" y="0"/>
                </a:moveTo>
                <a:cubicBezTo>
                  <a:pt x="271851" y="-1810"/>
                  <a:pt x="325703" y="31221"/>
                  <a:pt x="626783" y="0"/>
                </a:cubicBezTo>
                <a:cubicBezTo>
                  <a:pt x="927863" y="-31221"/>
                  <a:pt x="948028" y="35599"/>
                  <a:pt x="1230351" y="0"/>
                </a:cubicBezTo>
                <a:cubicBezTo>
                  <a:pt x="1512674" y="-35599"/>
                  <a:pt x="1495708" y="35980"/>
                  <a:pt x="1741063" y="0"/>
                </a:cubicBezTo>
                <a:cubicBezTo>
                  <a:pt x="1986418" y="-35980"/>
                  <a:pt x="2199712" y="26205"/>
                  <a:pt x="2321417" y="0"/>
                </a:cubicBezTo>
                <a:cubicBezTo>
                  <a:pt x="2358043" y="188825"/>
                  <a:pt x="2277648" y="229855"/>
                  <a:pt x="2321417" y="427077"/>
                </a:cubicBezTo>
                <a:cubicBezTo>
                  <a:pt x="2365186" y="624299"/>
                  <a:pt x="2285864" y="705196"/>
                  <a:pt x="2321417" y="821301"/>
                </a:cubicBezTo>
                <a:cubicBezTo>
                  <a:pt x="2184181" y="839186"/>
                  <a:pt x="1972847" y="804351"/>
                  <a:pt x="1694634" y="821301"/>
                </a:cubicBezTo>
                <a:cubicBezTo>
                  <a:pt x="1416421" y="838251"/>
                  <a:pt x="1407095" y="786739"/>
                  <a:pt x="1183923" y="821301"/>
                </a:cubicBezTo>
                <a:cubicBezTo>
                  <a:pt x="960751" y="855863"/>
                  <a:pt x="812505" y="761601"/>
                  <a:pt x="603568" y="821301"/>
                </a:cubicBezTo>
                <a:cubicBezTo>
                  <a:pt x="394631" y="881001"/>
                  <a:pt x="259236" y="790996"/>
                  <a:pt x="0" y="821301"/>
                </a:cubicBezTo>
                <a:cubicBezTo>
                  <a:pt x="-6184" y="723687"/>
                  <a:pt x="37219" y="496735"/>
                  <a:pt x="0" y="410651"/>
                </a:cubicBezTo>
                <a:cubicBezTo>
                  <a:pt x="-37219" y="324567"/>
                  <a:pt x="3801" y="182502"/>
                  <a:pt x="0" y="0"/>
                </a:cubicBezTo>
                <a:close/>
              </a:path>
              <a:path w="2321417" h="821301" stroke="0" extrusionOk="0">
                <a:moveTo>
                  <a:pt x="0" y="0"/>
                </a:moveTo>
                <a:cubicBezTo>
                  <a:pt x="238519" y="-13327"/>
                  <a:pt x="477751" y="16016"/>
                  <a:pt x="626783" y="0"/>
                </a:cubicBezTo>
                <a:cubicBezTo>
                  <a:pt x="775815" y="-16016"/>
                  <a:pt x="1035199" y="36774"/>
                  <a:pt x="1230351" y="0"/>
                </a:cubicBezTo>
                <a:cubicBezTo>
                  <a:pt x="1425503" y="-36774"/>
                  <a:pt x="2093176" y="13595"/>
                  <a:pt x="2321417" y="0"/>
                </a:cubicBezTo>
                <a:cubicBezTo>
                  <a:pt x="2360394" y="103325"/>
                  <a:pt x="2311338" y="231497"/>
                  <a:pt x="2321417" y="394224"/>
                </a:cubicBezTo>
                <a:cubicBezTo>
                  <a:pt x="2331496" y="556951"/>
                  <a:pt x="2309956" y="701053"/>
                  <a:pt x="2321417" y="821301"/>
                </a:cubicBezTo>
                <a:cubicBezTo>
                  <a:pt x="2068613" y="862809"/>
                  <a:pt x="1902452" y="767308"/>
                  <a:pt x="1787491" y="821301"/>
                </a:cubicBezTo>
                <a:cubicBezTo>
                  <a:pt x="1672530" y="875294"/>
                  <a:pt x="1455455" y="798881"/>
                  <a:pt x="1253565" y="821301"/>
                </a:cubicBezTo>
                <a:cubicBezTo>
                  <a:pt x="1051675" y="843721"/>
                  <a:pt x="925905" y="780441"/>
                  <a:pt x="673211" y="821301"/>
                </a:cubicBezTo>
                <a:cubicBezTo>
                  <a:pt x="420517" y="862161"/>
                  <a:pt x="201447" y="774441"/>
                  <a:pt x="0" y="821301"/>
                </a:cubicBezTo>
                <a:cubicBezTo>
                  <a:pt x="-25294" y="732551"/>
                  <a:pt x="14292" y="599277"/>
                  <a:pt x="0" y="418864"/>
                </a:cubicBezTo>
                <a:cubicBezTo>
                  <a:pt x="-14292" y="238451"/>
                  <a:pt x="44205" y="13277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68000"/>
            </a:schemeClr>
          </a:solidFill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4698383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76200"/>
          </a:effectLst>
        </p:spPr>
        <p:txBody>
          <a:bodyPr wrap="square" lIns="108000" tIns="108000" rIns="0">
            <a:noAutofit/>
          </a:bodyPr>
          <a:lstStyle>
            <a:defPPr>
              <a:defRPr lang="ru-RU"/>
            </a:defPPr>
            <a:lvl1pPr>
              <a:defRPr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sr-Latn-RS" sz="2000" spc="300" dirty="0">
                <a:solidFill>
                  <a:srgbClr val="FFFF00"/>
                </a:solidFill>
              </a:rPr>
              <a:t>SYMPTOMATIC </a:t>
            </a:r>
          </a:p>
          <a:p>
            <a:pPr algn="ctr"/>
            <a:r>
              <a:rPr lang="sr-Latn-RS" sz="2000" spc="300" dirty="0">
                <a:solidFill>
                  <a:srgbClr val="FFFF00"/>
                </a:solidFill>
              </a:rPr>
              <a:t>THERAPY</a:t>
            </a: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CCA72A2C-A7E7-487A-895E-32E31F329D62}"/>
              </a:ext>
            </a:extLst>
          </p:cNvPr>
          <p:cNvSpPr/>
          <p:nvPr/>
        </p:nvSpPr>
        <p:spPr>
          <a:xfrm rot="10800000">
            <a:off x="6400815" y="1525854"/>
            <a:ext cx="369204" cy="3455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75B6415-F0EB-4327-83BA-0260A60024FC}"/>
              </a:ext>
            </a:extLst>
          </p:cNvPr>
          <p:cNvGrpSpPr/>
          <p:nvPr/>
        </p:nvGrpSpPr>
        <p:grpSpPr>
          <a:xfrm>
            <a:off x="5531590" y="2707743"/>
            <a:ext cx="3385075" cy="692320"/>
            <a:chOff x="5547544" y="2661361"/>
            <a:chExt cx="3385075" cy="69232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945966E-2EC0-4F67-8A38-4FEFF19E0F9B}"/>
                </a:ext>
              </a:extLst>
            </p:cNvPr>
            <p:cNvSpPr txBox="1"/>
            <p:nvPr/>
          </p:nvSpPr>
          <p:spPr>
            <a:xfrm>
              <a:off x="5924101" y="2661361"/>
              <a:ext cx="3008518" cy="692320"/>
            </a:xfrm>
            <a:custGeom>
              <a:avLst/>
              <a:gdLst>
                <a:gd name="connsiteX0" fmla="*/ 0 w 3008518"/>
                <a:gd name="connsiteY0" fmla="*/ 0 h 692320"/>
                <a:gd name="connsiteX1" fmla="*/ 441249 w 3008518"/>
                <a:gd name="connsiteY1" fmla="*/ 0 h 692320"/>
                <a:gd name="connsiteX2" fmla="*/ 942669 w 3008518"/>
                <a:gd name="connsiteY2" fmla="*/ 0 h 692320"/>
                <a:gd name="connsiteX3" fmla="*/ 1474174 w 3008518"/>
                <a:gd name="connsiteY3" fmla="*/ 0 h 692320"/>
                <a:gd name="connsiteX4" fmla="*/ 1885338 w 3008518"/>
                <a:gd name="connsiteY4" fmla="*/ 0 h 692320"/>
                <a:gd name="connsiteX5" fmla="*/ 2446928 w 3008518"/>
                <a:gd name="connsiteY5" fmla="*/ 0 h 692320"/>
                <a:gd name="connsiteX6" fmla="*/ 3008518 w 3008518"/>
                <a:gd name="connsiteY6" fmla="*/ 0 h 692320"/>
                <a:gd name="connsiteX7" fmla="*/ 3008518 w 3008518"/>
                <a:gd name="connsiteY7" fmla="*/ 339237 h 692320"/>
                <a:gd name="connsiteX8" fmla="*/ 3008518 w 3008518"/>
                <a:gd name="connsiteY8" fmla="*/ 692320 h 692320"/>
                <a:gd name="connsiteX9" fmla="*/ 2567269 w 3008518"/>
                <a:gd name="connsiteY9" fmla="*/ 692320 h 692320"/>
                <a:gd name="connsiteX10" fmla="*/ 2095934 w 3008518"/>
                <a:gd name="connsiteY10" fmla="*/ 692320 h 692320"/>
                <a:gd name="connsiteX11" fmla="*/ 1534344 w 3008518"/>
                <a:gd name="connsiteY11" fmla="*/ 692320 h 692320"/>
                <a:gd name="connsiteX12" fmla="*/ 1032925 w 3008518"/>
                <a:gd name="connsiteY12" fmla="*/ 692320 h 692320"/>
                <a:gd name="connsiteX13" fmla="*/ 531505 w 3008518"/>
                <a:gd name="connsiteY13" fmla="*/ 692320 h 692320"/>
                <a:gd name="connsiteX14" fmla="*/ 0 w 3008518"/>
                <a:gd name="connsiteY14" fmla="*/ 692320 h 692320"/>
                <a:gd name="connsiteX15" fmla="*/ 0 w 3008518"/>
                <a:gd name="connsiteY15" fmla="*/ 346160 h 692320"/>
                <a:gd name="connsiteX16" fmla="*/ 0 w 3008518"/>
                <a:gd name="connsiteY16" fmla="*/ 0 h 69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8518" h="692320" fill="none" extrusionOk="0">
                  <a:moveTo>
                    <a:pt x="0" y="0"/>
                  </a:moveTo>
                  <a:cubicBezTo>
                    <a:pt x="198680" y="-49537"/>
                    <a:pt x="265233" y="19464"/>
                    <a:pt x="441249" y="0"/>
                  </a:cubicBezTo>
                  <a:cubicBezTo>
                    <a:pt x="617265" y="-19464"/>
                    <a:pt x="829392" y="30505"/>
                    <a:pt x="942669" y="0"/>
                  </a:cubicBezTo>
                  <a:cubicBezTo>
                    <a:pt x="1055946" y="-30505"/>
                    <a:pt x="1332414" y="9777"/>
                    <a:pt x="1474174" y="0"/>
                  </a:cubicBezTo>
                  <a:cubicBezTo>
                    <a:pt x="1615934" y="-9777"/>
                    <a:pt x="1723636" y="37717"/>
                    <a:pt x="1885338" y="0"/>
                  </a:cubicBezTo>
                  <a:cubicBezTo>
                    <a:pt x="2047040" y="-37717"/>
                    <a:pt x="2174831" y="15962"/>
                    <a:pt x="2446928" y="0"/>
                  </a:cubicBezTo>
                  <a:cubicBezTo>
                    <a:pt x="2719025" y="-15962"/>
                    <a:pt x="2797350" y="38202"/>
                    <a:pt x="3008518" y="0"/>
                  </a:cubicBezTo>
                  <a:cubicBezTo>
                    <a:pt x="3038077" y="150362"/>
                    <a:pt x="2969691" y="247526"/>
                    <a:pt x="3008518" y="339237"/>
                  </a:cubicBezTo>
                  <a:cubicBezTo>
                    <a:pt x="3047345" y="430948"/>
                    <a:pt x="2998391" y="548308"/>
                    <a:pt x="3008518" y="692320"/>
                  </a:cubicBezTo>
                  <a:cubicBezTo>
                    <a:pt x="2893548" y="723184"/>
                    <a:pt x="2655719" y="685720"/>
                    <a:pt x="2567269" y="692320"/>
                  </a:cubicBezTo>
                  <a:cubicBezTo>
                    <a:pt x="2478819" y="698920"/>
                    <a:pt x="2274343" y="638387"/>
                    <a:pt x="2095934" y="692320"/>
                  </a:cubicBezTo>
                  <a:cubicBezTo>
                    <a:pt x="1917526" y="746253"/>
                    <a:pt x="1778636" y="632162"/>
                    <a:pt x="1534344" y="692320"/>
                  </a:cubicBezTo>
                  <a:cubicBezTo>
                    <a:pt x="1290052" y="752478"/>
                    <a:pt x="1142541" y="638918"/>
                    <a:pt x="1032925" y="692320"/>
                  </a:cubicBezTo>
                  <a:cubicBezTo>
                    <a:pt x="923309" y="745722"/>
                    <a:pt x="730703" y="660245"/>
                    <a:pt x="531505" y="692320"/>
                  </a:cubicBezTo>
                  <a:cubicBezTo>
                    <a:pt x="332307" y="724395"/>
                    <a:pt x="154882" y="636802"/>
                    <a:pt x="0" y="692320"/>
                  </a:cubicBezTo>
                  <a:cubicBezTo>
                    <a:pt x="-3542" y="563315"/>
                    <a:pt x="33202" y="429581"/>
                    <a:pt x="0" y="346160"/>
                  </a:cubicBezTo>
                  <a:cubicBezTo>
                    <a:pt x="-33202" y="262739"/>
                    <a:pt x="22033" y="166870"/>
                    <a:pt x="0" y="0"/>
                  </a:cubicBezTo>
                  <a:close/>
                </a:path>
                <a:path w="3008518" h="692320" stroke="0" extrusionOk="0">
                  <a:moveTo>
                    <a:pt x="0" y="0"/>
                  </a:moveTo>
                  <a:cubicBezTo>
                    <a:pt x="226207" y="-44934"/>
                    <a:pt x="256885" y="55765"/>
                    <a:pt x="501420" y="0"/>
                  </a:cubicBezTo>
                  <a:cubicBezTo>
                    <a:pt x="745955" y="-55765"/>
                    <a:pt x="755076" y="34232"/>
                    <a:pt x="1002839" y="0"/>
                  </a:cubicBezTo>
                  <a:cubicBezTo>
                    <a:pt x="1250602" y="-34232"/>
                    <a:pt x="1406375" y="39962"/>
                    <a:pt x="1564429" y="0"/>
                  </a:cubicBezTo>
                  <a:cubicBezTo>
                    <a:pt x="1722483" y="-39962"/>
                    <a:pt x="1882505" y="3766"/>
                    <a:pt x="1975593" y="0"/>
                  </a:cubicBezTo>
                  <a:cubicBezTo>
                    <a:pt x="2068681" y="-3766"/>
                    <a:pt x="2382683" y="47566"/>
                    <a:pt x="2507098" y="0"/>
                  </a:cubicBezTo>
                  <a:cubicBezTo>
                    <a:pt x="2631514" y="-47566"/>
                    <a:pt x="2844208" y="54917"/>
                    <a:pt x="3008518" y="0"/>
                  </a:cubicBezTo>
                  <a:cubicBezTo>
                    <a:pt x="3037038" y="80298"/>
                    <a:pt x="3007154" y="172530"/>
                    <a:pt x="3008518" y="339237"/>
                  </a:cubicBezTo>
                  <a:cubicBezTo>
                    <a:pt x="3009882" y="505944"/>
                    <a:pt x="2985885" y="590903"/>
                    <a:pt x="3008518" y="692320"/>
                  </a:cubicBezTo>
                  <a:cubicBezTo>
                    <a:pt x="2863258" y="709734"/>
                    <a:pt x="2650910" y="673381"/>
                    <a:pt x="2477013" y="692320"/>
                  </a:cubicBezTo>
                  <a:cubicBezTo>
                    <a:pt x="2303116" y="711259"/>
                    <a:pt x="2191709" y="687990"/>
                    <a:pt x="2035764" y="692320"/>
                  </a:cubicBezTo>
                  <a:cubicBezTo>
                    <a:pt x="1879819" y="696650"/>
                    <a:pt x="1788238" y="678256"/>
                    <a:pt x="1624600" y="692320"/>
                  </a:cubicBezTo>
                  <a:cubicBezTo>
                    <a:pt x="1460962" y="706384"/>
                    <a:pt x="1282556" y="664311"/>
                    <a:pt x="1093095" y="692320"/>
                  </a:cubicBezTo>
                  <a:cubicBezTo>
                    <a:pt x="903634" y="720329"/>
                    <a:pt x="702260" y="629377"/>
                    <a:pt x="531505" y="692320"/>
                  </a:cubicBezTo>
                  <a:cubicBezTo>
                    <a:pt x="360750" y="755263"/>
                    <a:pt x="179625" y="630423"/>
                    <a:pt x="0" y="692320"/>
                  </a:cubicBezTo>
                  <a:cubicBezTo>
                    <a:pt x="-3260" y="605765"/>
                    <a:pt x="23402" y="462780"/>
                    <a:pt x="0" y="353083"/>
                  </a:cubicBezTo>
                  <a:cubicBezTo>
                    <a:pt x="-23402" y="243386"/>
                    <a:pt x="3413" y="106545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84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392333605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38100"/>
            </a:effectLst>
          </p:spPr>
          <p:txBody>
            <a:bodyPr wrap="square" lIns="0" tIns="0" rIns="0" bIns="0">
              <a:noAutofit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en-GB" sz="2200" spc="300" dirty="0">
                  <a:solidFill>
                    <a:srgbClr val="FF7C80"/>
                  </a:solidFill>
                </a:rPr>
                <a:t>THE MAIN GOAL OF OUR PROJECT</a:t>
              </a:r>
              <a:endParaRPr lang="sr-Latn-RS" sz="2200" spc="300" dirty="0">
                <a:solidFill>
                  <a:srgbClr val="FF7C80"/>
                </a:solidFill>
              </a:endParaRPr>
            </a:p>
          </p:txBody>
        </p:sp>
        <p:pic>
          <p:nvPicPr>
            <p:cNvPr id="104" name="Graphic 103" descr="Bullseye outline">
              <a:extLst>
                <a:ext uri="{FF2B5EF4-FFF2-40B4-BE49-F238E27FC236}">
                  <a16:creationId xmlns:a16="http://schemas.microsoft.com/office/drawing/2014/main" id="{39F76226-74C8-4114-8306-40121D109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47544" y="2757010"/>
              <a:ext cx="514150" cy="514150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F100EE-D66C-46B8-A738-3399E0F4A12A}"/>
                </a:ext>
              </a:extLst>
            </p:cNvPr>
            <p:cNvCxnSpPr>
              <a:cxnSpLocks/>
            </p:cNvCxnSpPr>
            <p:nvPr/>
          </p:nvCxnSpPr>
          <p:spPr>
            <a:xfrm>
              <a:off x="5970199" y="3353681"/>
              <a:ext cx="2894651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00B5C07-54E5-4B6C-8CFF-B1F4278BB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0199" y="2662017"/>
              <a:ext cx="2894651" cy="20869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A1915DC-6155-44A0-9263-BAB606F6D4BF}"/>
              </a:ext>
            </a:extLst>
          </p:cNvPr>
          <p:cNvGrpSpPr/>
          <p:nvPr/>
        </p:nvGrpSpPr>
        <p:grpSpPr>
          <a:xfrm>
            <a:off x="6084168" y="3212976"/>
            <a:ext cx="3197948" cy="3144448"/>
            <a:chOff x="5332923" y="3845714"/>
            <a:chExt cx="3911889" cy="384644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7D8EF8B-7E0F-4067-8690-2D300FE2BCF0}"/>
                </a:ext>
              </a:extLst>
            </p:cNvPr>
            <p:cNvGrpSpPr/>
            <p:nvPr/>
          </p:nvGrpSpPr>
          <p:grpSpPr>
            <a:xfrm>
              <a:off x="5332923" y="3845714"/>
              <a:ext cx="3911889" cy="3846445"/>
              <a:chOff x="4467964" y="2879467"/>
              <a:chExt cx="3911889" cy="3846445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C9F6C45-355B-4CA3-98C5-EF826A3AE06E}"/>
                  </a:ext>
                </a:extLst>
              </p:cNvPr>
              <p:cNvGrpSpPr/>
              <p:nvPr/>
            </p:nvGrpSpPr>
            <p:grpSpPr>
              <a:xfrm>
                <a:off x="4877101" y="3352839"/>
                <a:ext cx="2990006" cy="2990006"/>
                <a:chOff x="5538671" y="3389554"/>
                <a:chExt cx="2990006" cy="2990006"/>
              </a:xfrm>
            </p:grpSpPr>
            <p:sp>
              <p:nvSpPr>
                <p:cNvPr id="110" name="Flowchart: Connector 109">
                  <a:extLst>
                    <a:ext uri="{FF2B5EF4-FFF2-40B4-BE49-F238E27FC236}">
                      <a16:creationId xmlns:a16="http://schemas.microsoft.com/office/drawing/2014/main" id="{ED6CE4DE-4890-496A-9F64-FF850DFA3713}"/>
                    </a:ext>
                  </a:extLst>
                </p:cNvPr>
                <p:cNvSpPr/>
                <p:nvPr/>
              </p:nvSpPr>
              <p:spPr>
                <a:xfrm>
                  <a:off x="5538671" y="3389554"/>
                  <a:ext cx="2990006" cy="2990006"/>
                </a:xfrm>
                <a:prstGeom prst="flowChartConnector">
                  <a:avLst/>
                </a:prstGeom>
                <a:solidFill>
                  <a:schemeClr val="bg1">
                    <a:alpha val="72000"/>
                  </a:schemeClr>
                </a:solidFill>
                <a:ln w="793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 dirty="0"/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68CED560-A4F0-4D34-96A2-D3E0D876B00A}"/>
                    </a:ext>
                  </a:extLst>
                </p:cNvPr>
                <p:cNvSpPr txBox="1"/>
                <p:nvPr/>
              </p:nvSpPr>
              <p:spPr>
                <a:xfrm>
                  <a:off x="5784838" y="3484975"/>
                  <a:ext cx="2503729" cy="801522"/>
                </a:xfrm>
                <a:custGeom>
                  <a:avLst/>
                  <a:gdLst>
                    <a:gd name="connsiteX0" fmla="*/ 0 w 2503729"/>
                    <a:gd name="connsiteY0" fmla="*/ 0 h 801522"/>
                    <a:gd name="connsiteX1" fmla="*/ 475709 w 2503729"/>
                    <a:gd name="connsiteY1" fmla="*/ 0 h 801522"/>
                    <a:gd name="connsiteX2" fmla="*/ 976454 w 2503729"/>
                    <a:gd name="connsiteY2" fmla="*/ 0 h 801522"/>
                    <a:gd name="connsiteX3" fmla="*/ 1452163 w 2503729"/>
                    <a:gd name="connsiteY3" fmla="*/ 0 h 801522"/>
                    <a:gd name="connsiteX4" fmla="*/ 2002983 w 2503729"/>
                    <a:gd name="connsiteY4" fmla="*/ 0 h 801522"/>
                    <a:gd name="connsiteX5" fmla="*/ 2503729 w 2503729"/>
                    <a:gd name="connsiteY5" fmla="*/ 0 h 801522"/>
                    <a:gd name="connsiteX6" fmla="*/ 2503729 w 2503729"/>
                    <a:gd name="connsiteY6" fmla="*/ 416791 h 801522"/>
                    <a:gd name="connsiteX7" fmla="*/ 2503729 w 2503729"/>
                    <a:gd name="connsiteY7" fmla="*/ 801522 h 801522"/>
                    <a:gd name="connsiteX8" fmla="*/ 2002983 w 2503729"/>
                    <a:gd name="connsiteY8" fmla="*/ 801522 h 801522"/>
                    <a:gd name="connsiteX9" fmla="*/ 1552312 w 2503729"/>
                    <a:gd name="connsiteY9" fmla="*/ 801522 h 801522"/>
                    <a:gd name="connsiteX10" fmla="*/ 1101641 w 2503729"/>
                    <a:gd name="connsiteY10" fmla="*/ 801522 h 801522"/>
                    <a:gd name="connsiteX11" fmla="*/ 676007 w 2503729"/>
                    <a:gd name="connsiteY11" fmla="*/ 801522 h 801522"/>
                    <a:gd name="connsiteX12" fmla="*/ 0 w 2503729"/>
                    <a:gd name="connsiteY12" fmla="*/ 801522 h 801522"/>
                    <a:gd name="connsiteX13" fmla="*/ 0 w 2503729"/>
                    <a:gd name="connsiteY13" fmla="*/ 408776 h 801522"/>
                    <a:gd name="connsiteX14" fmla="*/ 0 w 2503729"/>
                    <a:gd name="connsiteY14" fmla="*/ 0 h 80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03729" h="801522" extrusionOk="0">
                      <a:moveTo>
                        <a:pt x="0" y="0"/>
                      </a:moveTo>
                      <a:cubicBezTo>
                        <a:pt x="157451" y="-4065"/>
                        <a:pt x="336355" y="43955"/>
                        <a:pt x="475709" y="0"/>
                      </a:cubicBezTo>
                      <a:cubicBezTo>
                        <a:pt x="615063" y="-43955"/>
                        <a:pt x="772298" y="35863"/>
                        <a:pt x="976454" y="0"/>
                      </a:cubicBezTo>
                      <a:cubicBezTo>
                        <a:pt x="1180611" y="-35863"/>
                        <a:pt x="1352637" y="34431"/>
                        <a:pt x="1452163" y="0"/>
                      </a:cubicBezTo>
                      <a:cubicBezTo>
                        <a:pt x="1551689" y="-34431"/>
                        <a:pt x="1876562" y="19072"/>
                        <a:pt x="2002983" y="0"/>
                      </a:cubicBezTo>
                      <a:cubicBezTo>
                        <a:pt x="2129404" y="-19072"/>
                        <a:pt x="2259608" y="53141"/>
                        <a:pt x="2503729" y="0"/>
                      </a:cubicBezTo>
                      <a:cubicBezTo>
                        <a:pt x="2505529" y="204450"/>
                        <a:pt x="2494428" y="213718"/>
                        <a:pt x="2503729" y="416791"/>
                      </a:cubicBezTo>
                      <a:cubicBezTo>
                        <a:pt x="2513030" y="619864"/>
                        <a:pt x="2488375" y="652272"/>
                        <a:pt x="2503729" y="801522"/>
                      </a:cubicBezTo>
                      <a:cubicBezTo>
                        <a:pt x="2352981" y="861502"/>
                        <a:pt x="2167486" y="783570"/>
                        <a:pt x="2002983" y="801522"/>
                      </a:cubicBezTo>
                      <a:cubicBezTo>
                        <a:pt x="1838480" y="819474"/>
                        <a:pt x="1724266" y="778826"/>
                        <a:pt x="1552312" y="801522"/>
                      </a:cubicBezTo>
                      <a:cubicBezTo>
                        <a:pt x="1380358" y="824218"/>
                        <a:pt x="1242281" y="756080"/>
                        <a:pt x="1101641" y="801522"/>
                      </a:cubicBezTo>
                      <a:cubicBezTo>
                        <a:pt x="961001" y="846964"/>
                        <a:pt x="869138" y="785186"/>
                        <a:pt x="676007" y="801522"/>
                      </a:cubicBezTo>
                      <a:cubicBezTo>
                        <a:pt x="482876" y="817858"/>
                        <a:pt x="303089" y="721014"/>
                        <a:pt x="0" y="801522"/>
                      </a:cubicBezTo>
                      <a:cubicBezTo>
                        <a:pt x="-25349" y="700733"/>
                        <a:pt x="37108" y="534021"/>
                        <a:pt x="0" y="408776"/>
                      </a:cubicBezTo>
                      <a:cubicBezTo>
                        <a:pt x="-37108" y="283531"/>
                        <a:pt x="15432" y="123521"/>
                        <a:pt x="0" y="0"/>
                      </a:cubicBezTo>
                      <a:close/>
                    </a:path>
                  </a:pathLst>
                </a:custGeom>
                <a:noFill/>
                <a:ln w="22225">
                  <a:noFill/>
                  <a:extLst>
                    <a:ext uri="{C807C97D-BFC1-408E-A445-0C87EB9F89A2}">
                      <ask:lineSketchStyleProps xmlns:ask="http://schemas.microsoft.com/office/drawing/2018/sketchyshapes" sd="600260080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>
                  <a:softEdge rad="76200"/>
                </a:effectLst>
              </p:spPr>
              <p:txBody>
                <a:bodyPr wrap="square" lIns="108000" tIns="108000" rIns="0">
                  <a:noAutofit/>
                </a:bodyPr>
                <a:lstStyle>
                  <a:defPPr>
                    <a:defRPr lang="ru-RU"/>
                  </a:defPPr>
                  <a:lvl1pPr>
                    <a:defRPr b="1">
                      <a:latin typeface="Century Gothic" panose="020B0502020202020204" pitchFamily="34" charset="0"/>
                    </a:defRPr>
                  </a:lvl1pPr>
                </a:lstStyle>
                <a:p>
                  <a:pPr algn="ctr"/>
                  <a:endParaRPr lang="sr-Latn-RS" sz="2000" spc="3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115" name="Graphic 114" descr="Bullseye outline">
                <a:extLst>
                  <a:ext uri="{FF2B5EF4-FFF2-40B4-BE49-F238E27FC236}">
                    <a16:creationId xmlns:a16="http://schemas.microsoft.com/office/drawing/2014/main" id="{0AB08FAB-AA18-4E54-A70F-C985597DA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467964" y="2879467"/>
                <a:ext cx="3911889" cy="3846445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B66E40A-2FD1-4217-880D-A46E548FFAE2}"/>
                </a:ext>
              </a:extLst>
            </p:cNvPr>
            <p:cNvSpPr txBox="1"/>
            <p:nvPr/>
          </p:nvSpPr>
          <p:spPr>
            <a:xfrm>
              <a:off x="5821586" y="4737202"/>
              <a:ext cx="2849872" cy="2183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Preventing </a:t>
              </a:r>
              <a:endParaRPr lang="sr-Latn-RS" sz="2200" b="1" spc="3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  <a:cs typeface="Teko" panose="020B0604020202020204" charset="0"/>
                </a:rPr>
                <a:t>α</a:t>
              </a:r>
              <a:r>
                <a:rPr lang="en-GB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-</a:t>
              </a:r>
              <a:r>
                <a:rPr lang="sr-Latn-RS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S</a:t>
              </a:r>
              <a:r>
                <a:rPr lang="en-GB" sz="2200" b="1" spc="300" dirty="0" err="1">
                  <a:solidFill>
                    <a:srgbClr val="FF0000"/>
                  </a:solidFill>
                  <a:latin typeface="Century Gothic" panose="020B0502020202020204" pitchFamily="34" charset="0"/>
                </a:rPr>
                <a:t>ynuclein</a:t>
              </a:r>
              <a:r>
                <a:rPr lang="en-GB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aggregation with </a:t>
              </a:r>
              <a:r>
                <a:rPr lang="sr-Latn-RS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LEA</a:t>
              </a:r>
              <a:r>
                <a:rPr lang="en-GB" sz="22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proteins</a:t>
              </a:r>
              <a:endParaRPr lang="sr-Latn-RS" sz="2200" b="1" spc="3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E9B8FE-D635-42EB-8403-1052DFF3C279}"/>
              </a:ext>
            </a:extLst>
          </p:cNvPr>
          <p:cNvGrpSpPr/>
          <p:nvPr/>
        </p:nvGrpSpPr>
        <p:grpSpPr>
          <a:xfrm>
            <a:off x="79936" y="5705569"/>
            <a:ext cx="7012344" cy="603751"/>
            <a:chOff x="79936" y="5705569"/>
            <a:chExt cx="7012344" cy="60375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A2328AE-99CD-4D18-BD8B-878D921C036F}"/>
                </a:ext>
              </a:extLst>
            </p:cNvPr>
            <p:cNvSpPr txBox="1"/>
            <p:nvPr/>
          </p:nvSpPr>
          <p:spPr>
            <a:xfrm>
              <a:off x="667538" y="5833702"/>
              <a:ext cx="6424742" cy="475618"/>
            </a:xfrm>
            <a:custGeom>
              <a:avLst/>
              <a:gdLst>
                <a:gd name="connsiteX0" fmla="*/ 0 w 2424737"/>
                <a:gd name="connsiteY0" fmla="*/ 0 h 369332"/>
                <a:gd name="connsiteX1" fmla="*/ 412205 w 2424737"/>
                <a:gd name="connsiteY1" fmla="*/ 0 h 369332"/>
                <a:gd name="connsiteX2" fmla="*/ 872905 w 2424737"/>
                <a:gd name="connsiteY2" fmla="*/ 0 h 369332"/>
                <a:gd name="connsiteX3" fmla="*/ 1309358 w 2424737"/>
                <a:gd name="connsiteY3" fmla="*/ 0 h 369332"/>
                <a:gd name="connsiteX4" fmla="*/ 1794305 w 2424737"/>
                <a:gd name="connsiteY4" fmla="*/ 0 h 369332"/>
                <a:gd name="connsiteX5" fmla="*/ 2424737 w 2424737"/>
                <a:gd name="connsiteY5" fmla="*/ 0 h 369332"/>
                <a:gd name="connsiteX6" fmla="*/ 2424737 w 2424737"/>
                <a:gd name="connsiteY6" fmla="*/ 369332 h 369332"/>
                <a:gd name="connsiteX7" fmla="*/ 1939790 w 2424737"/>
                <a:gd name="connsiteY7" fmla="*/ 369332 h 369332"/>
                <a:gd name="connsiteX8" fmla="*/ 1406347 w 2424737"/>
                <a:gd name="connsiteY8" fmla="*/ 369332 h 369332"/>
                <a:gd name="connsiteX9" fmla="*/ 969895 w 2424737"/>
                <a:gd name="connsiteY9" fmla="*/ 369332 h 369332"/>
                <a:gd name="connsiteX10" fmla="*/ 484947 w 2424737"/>
                <a:gd name="connsiteY10" fmla="*/ 369332 h 369332"/>
                <a:gd name="connsiteX11" fmla="*/ 0 w 2424737"/>
                <a:gd name="connsiteY11" fmla="*/ 369332 h 369332"/>
                <a:gd name="connsiteX12" fmla="*/ 0 w 2424737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737" h="369332" fill="none" extrusionOk="0">
                  <a:moveTo>
                    <a:pt x="0" y="0"/>
                  </a:moveTo>
                  <a:cubicBezTo>
                    <a:pt x="191067" y="-44026"/>
                    <a:pt x="242277" y="12597"/>
                    <a:pt x="412205" y="0"/>
                  </a:cubicBezTo>
                  <a:cubicBezTo>
                    <a:pt x="582133" y="-12597"/>
                    <a:pt x="674481" y="40756"/>
                    <a:pt x="872905" y="0"/>
                  </a:cubicBezTo>
                  <a:cubicBezTo>
                    <a:pt x="1071329" y="-40756"/>
                    <a:pt x="1216020" y="38089"/>
                    <a:pt x="1309358" y="0"/>
                  </a:cubicBezTo>
                  <a:cubicBezTo>
                    <a:pt x="1402696" y="-38089"/>
                    <a:pt x="1656982" y="27398"/>
                    <a:pt x="1794305" y="0"/>
                  </a:cubicBezTo>
                  <a:cubicBezTo>
                    <a:pt x="1931628" y="-27398"/>
                    <a:pt x="2230053" y="72513"/>
                    <a:pt x="2424737" y="0"/>
                  </a:cubicBezTo>
                  <a:cubicBezTo>
                    <a:pt x="2442840" y="172149"/>
                    <a:pt x="2415774" y="198432"/>
                    <a:pt x="2424737" y="369332"/>
                  </a:cubicBezTo>
                  <a:cubicBezTo>
                    <a:pt x="2246322" y="377221"/>
                    <a:pt x="2073082" y="342892"/>
                    <a:pt x="1939790" y="369332"/>
                  </a:cubicBezTo>
                  <a:cubicBezTo>
                    <a:pt x="1806498" y="395772"/>
                    <a:pt x="1607674" y="340957"/>
                    <a:pt x="1406347" y="369332"/>
                  </a:cubicBezTo>
                  <a:cubicBezTo>
                    <a:pt x="1205020" y="397707"/>
                    <a:pt x="1130446" y="321458"/>
                    <a:pt x="969895" y="369332"/>
                  </a:cubicBezTo>
                  <a:cubicBezTo>
                    <a:pt x="809344" y="417206"/>
                    <a:pt x="680315" y="314890"/>
                    <a:pt x="484947" y="369332"/>
                  </a:cubicBezTo>
                  <a:cubicBezTo>
                    <a:pt x="289579" y="423774"/>
                    <a:pt x="192271" y="362929"/>
                    <a:pt x="0" y="369332"/>
                  </a:cubicBezTo>
                  <a:cubicBezTo>
                    <a:pt x="-24710" y="186190"/>
                    <a:pt x="34549" y="123244"/>
                    <a:pt x="0" y="0"/>
                  </a:cubicBezTo>
                  <a:close/>
                </a:path>
                <a:path w="2424737" h="369332" stroke="0" extrusionOk="0">
                  <a:moveTo>
                    <a:pt x="0" y="0"/>
                  </a:moveTo>
                  <a:cubicBezTo>
                    <a:pt x="174065" y="-55307"/>
                    <a:pt x="400930" y="14784"/>
                    <a:pt x="533442" y="0"/>
                  </a:cubicBezTo>
                  <a:cubicBezTo>
                    <a:pt x="665954" y="-14784"/>
                    <a:pt x="784194" y="24220"/>
                    <a:pt x="945647" y="0"/>
                  </a:cubicBezTo>
                  <a:cubicBezTo>
                    <a:pt x="1107100" y="-24220"/>
                    <a:pt x="1218064" y="13065"/>
                    <a:pt x="1454842" y="0"/>
                  </a:cubicBezTo>
                  <a:cubicBezTo>
                    <a:pt x="1691621" y="-13065"/>
                    <a:pt x="1824345" y="21371"/>
                    <a:pt x="1939790" y="0"/>
                  </a:cubicBezTo>
                  <a:cubicBezTo>
                    <a:pt x="2055235" y="-21371"/>
                    <a:pt x="2222744" y="12105"/>
                    <a:pt x="2424737" y="0"/>
                  </a:cubicBezTo>
                  <a:cubicBezTo>
                    <a:pt x="2457824" y="143365"/>
                    <a:pt x="2404963" y="271073"/>
                    <a:pt x="2424737" y="369332"/>
                  </a:cubicBezTo>
                  <a:cubicBezTo>
                    <a:pt x="2328142" y="369882"/>
                    <a:pt x="2146600" y="338092"/>
                    <a:pt x="2012532" y="369332"/>
                  </a:cubicBezTo>
                  <a:cubicBezTo>
                    <a:pt x="1878464" y="400572"/>
                    <a:pt x="1702441" y="334187"/>
                    <a:pt x="1503337" y="369332"/>
                  </a:cubicBezTo>
                  <a:cubicBezTo>
                    <a:pt x="1304234" y="404477"/>
                    <a:pt x="1246005" y="362466"/>
                    <a:pt x="994142" y="369332"/>
                  </a:cubicBezTo>
                  <a:cubicBezTo>
                    <a:pt x="742279" y="376198"/>
                    <a:pt x="758691" y="336866"/>
                    <a:pt x="533442" y="369332"/>
                  </a:cubicBezTo>
                  <a:cubicBezTo>
                    <a:pt x="308193" y="401798"/>
                    <a:pt x="124567" y="330781"/>
                    <a:pt x="0" y="369332"/>
                  </a:cubicBezTo>
                  <a:cubicBezTo>
                    <a:pt x="-17333" y="254044"/>
                    <a:pt x="40951" y="97709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631649080">
                    <a:custGeom>
                      <a:avLst/>
                      <a:gdLst>
                        <a:gd name="connsiteX0" fmla="*/ 0 w 6424742"/>
                        <a:gd name="connsiteY0" fmla="*/ 0 h 475618"/>
                        <a:gd name="connsiteX1" fmla="*/ 1092205 w 6424742"/>
                        <a:gd name="connsiteY1" fmla="*/ 0 h 475618"/>
                        <a:gd name="connsiteX2" fmla="*/ 2312906 w 6424742"/>
                        <a:gd name="connsiteY2" fmla="*/ 0 h 475618"/>
                        <a:gd name="connsiteX3" fmla="*/ 3469360 w 6424742"/>
                        <a:gd name="connsiteY3" fmla="*/ 0 h 475618"/>
                        <a:gd name="connsiteX4" fmla="*/ 4754308 w 6424742"/>
                        <a:gd name="connsiteY4" fmla="*/ 0 h 475618"/>
                        <a:gd name="connsiteX5" fmla="*/ 6424742 w 6424742"/>
                        <a:gd name="connsiteY5" fmla="*/ 0 h 475618"/>
                        <a:gd name="connsiteX6" fmla="*/ 6424742 w 6424742"/>
                        <a:gd name="connsiteY6" fmla="*/ 475618 h 475618"/>
                        <a:gd name="connsiteX7" fmla="*/ 5139794 w 6424742"/>
                        <a:gd name="connsiteY7" fmla="*/ 475618 h 475618"/>
                        <a:gd name="connsiteX8" fmla="*/ 3726349 w 6424742"/>
                        <a:gd name="connsiteY8" fmla="*/ 475618 h 475618"/>
                        <a:gd name="connsiteX9" fmla="*/ 2569897 w 6424742"/>
                        <a:gd name="connsiteY9" fmla="*/ 475618 h 475618"/>
                        <a:gd name="connsiteX10" fmla="*/ 1284947 w 6424742"/>
                        <a:gd name="connsiteY10" fmla="*/ 475618 h 475618"/>
                        <a:gd name="connsiteX11" fmla="*/ 0 w 6424742"/>
                        <a:gd name="connsiteY11" fmla="*/ 475618 h 475618"/>
                        <a:gd name="connsiteX12" fmla="*/ 0 w 6424742"/>
                        <a:gd name="connsiteY12" fmla="*/ 0 h 475618"/>
                        <a:gd name="connsiteX0" fmla="*/ 0 w 6424742"/>
                        <a:gd name="connsiteY0" fmla="*/ 0 h 475618"/>
                        <a:gd name="connsiteX1" fmla="*/ 1413442 w 6424742"/>
                        <a:gd name="connsiteY1" fmla="*/ 0 h 475618"/>
                        <a:gd name="connsiteX2" fmla="*/ 2505648 w 6424742"/>
                        <a:gd name="connsiteY2" fmla="*/ 0 h 475618"/>
                        <a:gd name="connsiteX3" fmla="*/ 3854844 w 6424742"/>
                        <a:gd name="connsiteY3" fmla="*/ 0 h 475618"/>
                        <a:gd name="connsiteX4" fmla="*/ 5139794 w 6424742"/>
                        <a:gd name="connsiteY4" fmla="*/ 0 h 475618"/>
                        <a:gd name="connsiteX5" fmla="*/ 6424742 w 6424742"/>
                        <a:gd name="connsiteY5" fmla="*/ 0 h 475618"/>
                        <a:gd name="connsiteX6" fmla="*/ 6424742 w 6424742"/>
                        <a:gd name="connsiteY6" fmla="*/ 475618 h 475618"/>
                        <a:gd name="connsiteX7" fmla="*/ 5332536 w 6424742"/>
                        <a:gd name="connsiteY7" fmla="*/ 475618 h 475618"/>
                        <a:gd name="connsiteX8" fmla="*/ 3983340 w 6424742"/>
                        <a:gd name="connsiteY8" fmla="*/ 475618 h 475618"/>
                        <a:gd name="connsiteX9" fmla="*/ 2634143 w 6424742"/>
                        <a:gd name="connsiteY9" fmla="*/ 475618 h 475618"/>
                        <a:gd name="connsiteX10" fmla="*/ 1413442 w 6424742"/>
                        <a:gd name="connsiteY10" fmla="*/ 475618 h 475618"/>
                        <a:gd name="connsiteX11" fmla="*/ 0 w 6424742"/>
                        <a:gd name="connsiteY11" fmla="*/ 475618 h 475618"/>
                        <a:gd name="connsiteX12" fmla="*/ 0 w 6424742"/>
                        <a:gd name="connsiteY12" fmla="*/ 0 h 475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424742" h="475618" fill="none" extrusionOk="0">
                          <a:moveTo>
                            <a:pt x="0" y="0"/>
                          </a:moveTo>
                          <a:cubicBezTo>
                            <a:pt x="462992" y="-65631"/>
                            <a:pt x="638678" y="-15472"/>
                            <a:pt x="1092205" y="0"/>
                          </a:cubicBezTo>
                          <a:cubicBezTo>
                            <a:pt x="1519583" y="-70730"/>
                            <a:pt x="1729548" y="51574"/>
                            <a:pt x="2312906" y="0"/>
                          </a:cubicBezTo>
                          <a:cubicBezTo>
                            <a:pt x="2781721" y="-58868"/>
                            <a:pt x="3259813" y="-13507"/>
                            <a:pt x="3469360" y="0"/>
                          </a:cubicBezTo>
                          <a:cubicBezTo>
                            <a:pt x="3797609" y="-66090"/>
                            <a:pt x="4374342" y="79570"/>
                            <a:pt x="4754308" y="0"/>
                          </a:cubicBezTo>
                          <a:cubicBezTo>
                            <a:pt x="5094999" y="-36281"/>
                            <a:pt x="5938566" y="194294"/>
                            <a:pt x="6424742" y="0"/>
                          </a:cubicBezTo>
                          <a:cubicBezTo>
                            <a:pt x="6457090" y="231589"/>
                            <a:pt x="6395423" y="240365"/>
                            <a:pt x="6424742" y="475618"/>
                          </a:cubicBezTo>
                          <a:cubicBezTo>
                            <a:pt x="6006515" y="509307"/>
                            <a:pt x="5540377" y="464310"/>
                            <a:pt x="5139794" y="475618"/>
                          </a:cubicBezTo>
                          <a:cubicBezTo>
                            <a:pt x="4656946" y="550626"/>
                            <a:pt x="4209811" y="424010"/>
                            <a:pt x="3726349" y="475618"/>
                          </a:cubicBezTo>
                          <a:cubicBezTo>
                            <a:pt x="3196307" y="483215"/>
                            <a:pt x="2990036" y="413264"/>
                            <a:pt x="2569897" y="475618"/>
                          </a:cubicBezTo>
                          <a:cubicBezTo>
                            <a:pt x="2100517" y="554968"/>
                            <a:pt x="1802703" y="414426"/>
                            <a:pt x="1284947" y="475618"/>
                          </a:cubicBezTo>
                          <a:cubicBezTo>
                            <a:pt x="762695" y="556022"/>
                            <a:pt x="539790" y="415940"/>
                            <a:pt x="0" y="475618"/>
                          </a:cubicBezTo>
                          <a:cubicBezTo>
                            <a:pt x="-58383" y="250982"/>
                            <a:pt x="109958" y="187172"/>
                            <a:pt x="0" y="0"/>
                          </a:cubicBezTo>
                          <a:close/>
                        </a:path>
                        <a:path w="6424742" h="475618" stroke="0" extrusionOk="0">
                          <a:moveTo>
                            <a:pt x="0" y="0"/>
                          </a:moveTo>
                          <a:cubicBezTo>
                            <a:pt x="423318" y="-72"/>
                            <a:pt x="1056507" y="-47623"/>
                            <a:pt x="1413442" y="0"/>
                          </a:cubicBezTo>
                          <a:cubicBezTo>
                            <a:pt x="1776395" y="41381"/>
                            <a:pt x="1996398" y="16816"/>
                            <a:pt x="2505648" y="0"/>
                          </a:cubicBezTo>
                          <a:cubicBezTo>
                            <a:pt x="2874041" y="-27899"/>
                            <a:pt x="3213472" y="35532"/>
                            <a:pt x="3854844" y="0"/>
                          </a:cubicBezTo>
                          <a:cubicBezTo>
                            <a:pt x="4430219" y="37372"/>
                            <a:pt x="4790249" y="70176"/>
                            <a:pt x="5139794" y="0"/>
                          </a:cubicBezTo>
                          <a:cubicBezTo>
                            <a:pt x="5441540" y="-126539"/>
                            <a:pt x="5886699" y="-29245"/>
                            <a:pt x="6424742" y="0"/>
                          </a:cubicBezTo>
                          <a:cubicBezTo>
                            <a:pt x="6505165" y="183323"/>
                            <a:pt x="6394420" y="335772"/>
                            <a:pt x="6424742" y="475618"/>
                          </a:cubicBezTo>
                          <a:cubicBezTo>
                            <a:pt x="6166355" y="466263"/>
                            <a:pt x="5704018" y="332206"/>
                            <a:pt x="5332536" y="475618"/>
                          </a:cubicBezTo>
                          <a:cubicBezTo>
                            <a:pt x="5015912" y="518072"/>
                            <a:pt x="4390317" y="395747"/>
                            <a:pt x="3983340" y="475618"/>
                          </a:cubicBezTo>
                          <a:cubicBezTo>
                            <a:pt x="3498515" y="525414"/>
                            <a:pt x="3259547" y="477004"/>
                            <a:pt x="2634143" y="475618"/>
                          </a:cubicBezTo>
                          <a:cubicBezTo>
                            <a:pt x="1963030" y="497558"/>
                            <a:pt x="2013440" y="445630"/>
                            <a:pt x="1413442" y="475618"/>
                          </a:cubicBezTo>
                          <a:cubicBezTo>
                            <a:pt x="792818" y="459477"/>
                            <a:pt x="299743" y="396039"/>
                            <a:pt x="0" y="475618"/>
                          </a:cubicBezTo>
                          <a:cubicBezTo>
                            <a:pt x="-56420" y="299429"/>
                            <a:pt x="88791" y="159068"/>
                            <a:pt x="0" y="0"/>
                          </a:cubicBezTo>
                          <a:close/>
                        </a:path>
                        <a:path w="6424742" h="475618" fill="none" stroke="0" extrusionOk="0">
                          <a:moveTo>
                            <a:pt x="0" y="0"/>
                          </a:moveTo>
                          <a:cubicBezTo>
                            <a:pt x="513627" y="-53764"/>
                            <a:pt x="637843" y="2068"/>
                            <a:pt x="1092205" y="0"/>
                          </a:cubicBezTo>
                          <a:cubicBezTo>
                            <a:pt x="1566334" y="1156"/>
                            <a:pt x="1807995" y="102339"/>
                            <a:pt x="2312906" y="0"/>
                          </a:cubicBezTo>
                          <a:cubicBezTo>
                            <a:pt x="2857086" y="-3434"/>
                            <a:pt x="3214163" y="41815"/>
                            <a:pt x="3469360" y="0"/>
                          </a:cubicBezTo>
                          <a:cubicBezTo>
                            <a:pt x="3727459" y="-39908"/>
                            <a:pt x="4372842" y="-60485"/>
                            <a:pt x="4754308" y="0"/>
                          </a:cubicBezTo>
                          <a:cubicBezTo>
                            <a:pt x="5142301" y="116897"/>
                            <a:pt x="5788080" y="179974"/>
                            <a:pt x="6424742" y="0"/>
                          </a:cubicBezTo>
                          <a:cubicBezTo>
                            <a:pt x="6474566" y="226885"/>
                            <a:pt x="6396852" y="266834"/>
                            <a:pt x="6424742" y="475618"/>
                          </a:cubicBezTo>
                          <a:cubicBezTo>
                            <a:pt x="5987127" y="552481"/>
                            <a:pt x="5573623" y="452025"/>
                            <a:pt x="5139794" y="475618"/>
                          </a:cubicBezTo>
                          <a:cubicBezTo>
                            <a:pt x="4667684" y="468234"/>
                            <a:pt x="4315143" y="502676"/>
                            <a:pt x="3726349" y="475618"/>
                          </a:cubicBezTo>
                          <a:cubicBezTo>
                            <a:pt x="3150419" y="490573"/>
                            <a:pt x="3014462" y="422089"/>
                            <a:pt x="2569897" y="475618"/>
                          </a:cubicBezTo>
                          <a:cubicBezTo>
                            <a:pt x="2136683" y="508808"/>
                            <a:pt x="1839717" y="444294"/>
                            <a:pt x="1284947" y="475618"/>
                          </a:cubicBezTo>
                          <a:cubicBezTo>
                            <a:pt x="757497" y="588367"/>
                            <a:pt x="520766" y="482110"/>
                            <a:pt x="0" y="475618"/>
                          </a:cubicBezTo>
                          <a:cubicBezTo>
                            <a:pt x="-64265" y="252868"/>
                            <a:pt x="86493" y="1869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r>
                <a:rPr lang="en-US" dirty="0"/>
                <a:t>Peptidomimetics with the </a:t>
              </a:r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-Synuclein anti-aggregation activity</a:t>
              </a:r>
              <a:endParaRPr lang="sr-Latn-RS" dirty="0"/>
            </a:p>
          </p:txBody>
        </p:sp>
        <p:pic>
          <p:nvPicPr>
            <p:cNvPr id="69" name="Graphic 68" descr="Bullseye outline">
              <a:extLst>
                <a:ext uri="{FF2B5EF4-FFF2-40B4-BE49-F238E27FC236}">
                  <a16:creationId xmlns:a16="http://schemas.microsoft.com/office/drawing/2014/main" id="{F324190A-68D9-4D92-9BCD-7914CDF8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936" y="5705569"/>
              <a:ext cx="514150" cy="5141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FC1DD6-5DDC-49B0-ACEE-65F247BC676F}"/>
              </a:ext>
            </a:extLst>
          </p:cNvPr>
          <p:cNvGrpSpPr/>
          <p:nvPr/>
        </p:nvGrpSpPr>
        <p:grpSpPr>
          <a:xfrm>
            <a:off x="136134" y="4115803"/>
            <a:ext cx="5083004" cy="514150"/>
            <a:chOff x="120945" y="4724997"/>
            <a:chExt cx="5083004" cy="514150"/>
          </a:xfrm>
        </p:grpSpPr>
        <p:pic>
          <p:nvPicPr>
            <p:cNvPr id="63" name="Graphic 62" descr="Bullseye outline">
              <a:extLst>
                <a:ext uri="{FF2B5EF4-FFF2-40B4-BE49-F238E27FC236}">
                  <a16:creationId xmlns:a16="http://schemas.microsoft.com/office/drawing/2014/main" id="{331385DD-EB62-4C2E-8C9D-C5ECBC888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0945" y="4724997"/>
              <a:ext cx="514150" cy="51415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D01B22-7BEA-4085-B2F7-51CE8BD58461}"/>
                </a:ext>
              </a:extLst>
            </p:cNvPr>
            <p:cNvSpPr txBox="1"/>
            <p:nvPr/>
          </p:nvSpPr>
          <p:spPr>
            <a:xfrm>
              <a:off x="635838" y="4858716"/>
              <a:ext cx="4568111" cy="369332"/>
            </a:xfrm>
            <a:custGeom>
              <a:avLst/>
              <a:gdLst>
                <a:gd name="connsiteX0" fmla="*/ 0 w 4568111"/>
                <a:gd name="connsiteY0" fmla="*/ 0 h 369332"/>
                <a:gd name="connsiteX1" fmla="*/ 525333 w 4568111"/>
                <a:gd name="connsiteY1" fmla="*/ 0 h 369332"/>
                <a:gd name="connsiteX2" fmla="*/ 1004984 w 4568111"/>
                <a:gd name="connsiteY2" fmla="*/ 0 h 369332"/>
                <a:gd name="connsiteX3" fmla="*/ 1621679 w 4568111"/>
                <a:gd name="connsiteY3" fmla="*/ 0 h 369332"/>
                <a:gd name="connsiteX4" fmla="*/ 2192693 w 4568111"/>
                <a:gd name="connsiteY4" fmla="*/ 0 h 369332"/>
                <a:gd name="connsiteX5" fmla="*/ 2672345 w 4568111"/>
                <a:gd name="connsiteY5" fmla="*/ 0 h 369332"/>
                <a:gd name="connsiteX6" fmla="*/ 3289040 w 4568111"/>
                <a:gd name="connsiteY6" fmla="*/ 0 h 369332"/>
                <a:gd name="connsiteX7" fmla="*/ 3768692 w 4568111"/>
                <a:gd name="connsiteY7" fmla="*/ 0 h 369332"/>
                <a:gd name="connsiteX8" fmla="*/ 4568111 w 4568111"/>
                <a:gd name="connsiteY8" fmla="*/ 0 h 369332"/>
                <a:gd name="connsiteX9" fmla="*/ 4568111 w 4568111"/>
                <a:gd name="connsiteY9" fmla="*/ 369332 h 369332"/>
                <a:gd name="connsiteX10" fmla="*/ 4042778 w 4568111"/>
                <a:gd name="connsiteY10" fmla="*/ 369332 h 369332"/>
                <a:gd name="connsiteX11" fmla="*/ 3563127 w 4568111"/>
                <a:gd name="connsiteY11" fmla="*/ 369332 h 369332"/>
                <a:gd name="connsiteX12" fmla="*/ 3037794 w 4568111"/>
                <a:gd name="connsiteY12" fmla="*/ 369332 h 369332"/>
                <a:gd name="connsiteX13" fmla="*/ 2375418 w 4568111"/>
                <a:gd name="connsiteY13" fmla="*/ 369332 h 369332"/>
                <a:gd name="connsiteX14" fmla="*/ 1713042 w 4568111"/>
                <a:gd name="connsiteY14" fmla="*/ 369332 h 369332"/>
                <a:gd name="connsiteX15" fmla="*/ 1233390 w 4568111"/>
                <a:gd name="connsiteY15" fmla="*/ 369332 h 369332"/>
                <a:gd name="connsiteX16" fmla="*/ 662376 w 4568111"/>
                <a:gd name="connsiteY16" fmla="*/ 369332 h 369332"/>
                <a:gd name="connsiteX17" fmla="*/ 0 w 4568111"/>
                <a:gd name="connsiteY17" fmla="*/ 369332 h 369332"/>
                <a:gd name="connsiteX18" fmla="*/ 0 w 4568111"/>
                <a:gd name="connsiteY1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8111" h="369332" fill="none" extrusionOk="0">
                  <a:moveTo>
                    <a:pt x="0" y="0"/>
                  </a:moveTo>
                  <a:cubicBezTo>
                    <a:pt x="146375" y="-15435"/>
                    <a:pt x="357464" y="58634"/>
                    <a:pt x="525333" y="0"/>
                  </a:cubicBezTo>
                  <a:cubicBezTo>
                    <a:pt x="693202" y="-58634"/>
                    <a:pt x="888916" y="56057"/>
                    <a:pt x="1004984" y="0"/>
                  </a:cubicBezTo>
                  <a:cubicBezTo>
                    <a:pt x="1121052" y="-56057"/>
                    <a:pt x="1341488" y="55575"/>
                    <a:pt x="1621679" y="0"/>
                  </a:cubicBezTo>
                  <a:cubicBezTo>
                    <a:pt x="1901870" y="-55575"/>
                    <a:pt x="2055205" y="35783"/>
                    <a:pt x="2192693" y="0"/>
                  </a:cubicBezTo>
                  <a:cubicBezTo>
                    <a:pt x="2330181" y="-35783"/>
                    <a:pt x="2536979" y="21907"/>
                    <a:pt x="2672345" y="0"/>
                  </a:cubicBezTo>
                  <a:cubicBezTo>
                    <a:pt x="2807711" y="-21907"/>
                    <a:pt x="2998782" y="22393"/>
                    <a:pt x="3289040" y="0"/>
                  </a:cubicBezTo>
                  <a:cubicBezTo>
                    <a:pt x="3579298" y="-22393"/>
                    <a:pt x="3556575" y="41566"/>
                    <a:pt x="3768692" y="0"/>
                  </a:cubicBezTo>
                  <a:cubicBezTo>
                    <a:pt x="3980809" y="-41566"/>
                    <a:pt x="4262976" y="32669"/>
                    <a:pt x="4568111" y="0"/>
                  </a:cubicBezTo>
                  <a:cubicBezTo>
                    <a:pt x="4586037" y="120211"/>
                    <a:pt x="4547647" y="279578"/>
                    <a:pt x="4568111" y="369332"/>
                  </a:cubicBezTo>
                  <a:cubicBezTo>
                    <a:pt x="4373629" y="383534"/>
                    <a:pt x="4245620" y="363846"/>
                    <a:pt x="4042778" y="369332"/>
                  </a:cubicBezTo>
                  <a:cubicBezTo>
                    <a:pt x="3839936" y="374818"/>
                    <a:pt x="3704713" y="366453"/>
                    <a:pt x="3563127" y="369332"/>
                  </a:cubicBezTo>
                  <a:cubicBezTo>
                    <a:pt x="3421541" y="372211"/>
                    <a:pt x="3254802" y="343737"/>
                    <a:pt x="3037794" y="369332"/>
                  </a:cubicBezTo>
                  <a:cubicBezTo>
                    <a:pt x="2820786" y="394927"/>
                    <a:pt x="2598881" y="330016"/>
                    <a:pt x="2375418" y="369332"/>
                  </a:cubicBezTo>
                  <a:cubicBezTo>
                    <a:pt x="2151955" y="408648"/>
                    <a:pt x="1971353" y="296490"/>
                    <a:pt x="1713042" y="369332"/>
                  </a:cubicBezTo>
                  <a:cubicBezTo>
                    <a:pt x="1454731" y="442174"/>
                    <a:pt x="1412882" y="329725"/>
                    <a:pt x="1233390" y="369332"/>
                  </a:cubicBezTo>
                  <a:cubicBezTo>
                    <a:pt x="1053898" y="408939"/>
                    <a:pt x="779319" y="367173"/>
                    <a:pt x="662376" y="369332"/>
                  </a:cubicBezTo>
                  <a:cubicBezTo>
                    <a:pt x="545433" y="371491"/>
                    <a:pt x="218859" y="355173"/>
                    <a:pt x="0" y="369332"/>
                  </a:cubicBezTo>
                  <a:cubicBezTo>
                    <a:pt x="-29456" y="185136"/>
                    <a:pt x="20979" y="113058"/>
                    <a:pt x="0" y="0"/>
                  </a:cubicBezTo>
                  <a:close/>
                </a:path>
                <a:path w="4568111" h="369332" stroke="0" extrusionOk="0">
                  <a:moveTo>
                    <a:pt x="0" y="0"/>
                  </a:moveTo>
                  <a:cubicBezTo>
                    <a:pt x="266177" y="-45398"/>
                    <a:pt x="383509" y="48424"/>
                    <a:pt x="571014" y="0"/>
                  </a:cubicBezTo>
                  <a:cubicBezTo>
                    <a:pt x="758519" y="-48424"/>
                    <a:pt x="899510" y="31202"/>
                    <a:pt x="1050666" y="0"/>
                  </a:cubicBezTo>
                  <a:cubicBezTo>
                    <a:pt x="1201822" y="-31202"/>
                    <a:pt x="1424132" y="67488"/>
                    <a:pt x="1667361" y="0"/>
                  </a:cubicBezTo>
                  <a:cubicBezTo>
                    <a:pt x="1910591" y="-67488"/>
                    <a:pt x="2005082" y="30321"/>
                    <a:pt x="2147012" y="0"/>
                  </a:cubicBezTo>
                  <a:cubicBezTo>
                    <a:pt x="2288942" y="-30321"/>
                    <a:pt x="2622816" y="49904"/>
                    <a:pt x="2763707" y="0"/>
                  </a:cubicBezTo>
                  <a:cubicBezTo>
                    <a:pt x="2904598" y="-49904"/>
                    <a:pt x="3120517" y="53321"/>
                    <a:pt x="3334721" y="0"/>
                  </a:cubicBezTo>
                  <a:cubicBezTo>
                    <a:pt x="3548925" y="-53321"/>
                    <a:pt x="3589456" y="9524"/>
                    <a:pt x="3768692" y="0"/>
                  </a:cubicBezTo>
                  <a:cubicBezTo>
                    <a:pt x="3947928" y="-9524"/>
                    <a:pt x="4407553" y="93774"/>
                    <a:pt x="4568111" y="0"/>
                  </a:cubicBezTo>
                  <a:cubicBezTo>
                    <a:pt x="4598498" y="161134"/>
                    <a:pt x="4529233" y="229412"/>
                    <a:pt x="4568111" y="369332"/>
                  </a:cubicBezTo>
                  <a:cubicBezTo>
                    <a:pt x="4380090" y="394235"/>
                    <a:pt x="4205304" y="335674"/>
                    <a:pt x="4042778" y="369332"/>
                  </a:cubicBezTo>
                  <a:cubicBezTo>
                    <a:pt x="3880252" y="402990"/>
                    <a:pt x="3558727" y="328355"/>
                    <a:pt x="3426083" y="369332"/>
                  </a:cubicBezTo>
                  <a:cubicBezTo>
                    <a:pt x="3293439" y="410309"/>
                    <a:pt x="3112953" y="328946"/>
                    <a:pt x="2900750" y="369332"/>
                  </a:cubicBezTo>
                  <a:cubicBezTo>
                    <a:pt x="2688547" y="409718"/>
                    <a:pt x="2520546" y="348174"/>
                    <a:pt x="2284056" y="369332"/>
                  </a:cubicBezTo>
                  <a:cubicBezTo>
                    <a:pt x="2047566" y="390490"/>
                    <a:pt x="1950250" y="320517"/>
                    <a:pt x="1713042" y="369332"/>
                  </a:cubicBezTo>
                  <a:cubicBezTo>
                    <a:pt x="1475834" y="418147"/>
                    <a:pt x="1437695" y="312797"/>
                    <a:pt x="1233390" y="369332"/>
                  </a:cubicBezTo>
                  <a:cubicBezTo>
                    <a:pt x="1029085" y="425867"/>
                    <a:pt x="929114" y="332856"/>
                    <a:pt x="799419" y="369332"/>
                  </a:cubicBezTo>
                  <a:cubicBezTo>
                    <a:pt x="669724" y="405808"/>
                    <a:pt x="270142" y="324017"/>
                    <a:pt x="0" y="369332"/>
                  </a:cubicBezTo>
                  <a:cubicBezTo>
                    <a:pt x="-28902" y="250159"/>
                    <a:pt x="38810" y="88352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163026513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20000"/>
            </a:bodyPr>
            <a:lstStyle>
              <a:defPPr>
                <a:defRPr lang="ru-RU"/>
              </a:defPPr>
              <a:lvl1pPr>
                <a:defRPr>
                  <a:latin typeface="Century Gothic" panose="020B0502020202020204" pitchFamily="34" charset="0"/>
                </a:defRPr>
              </a:lvl1pPr>
            </a:lstStyle>
            <a:p>
              <a:r>
                <a:rPr lang="en-GB" b="1" dirty="0"/>
                <a:t>Autophagy of amyloid fibrils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1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4AE86-D05D-41F5-9706-679E250C4585}"/>
              </a:ext>
            </a:extLst>
          </p:cNvPr>
          <p:cNvSpPr/>
          <p:nvPr/>
        </p:nvSpPr>
        <p:spPr>
          <a:xfrm>
            <a:off x="-25304" y="0"/>
            <a:ext cx="9182098" cy="6328412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8C6104-A75C-4E33-835A-3DB62552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2E3FC7-CA1B-4721-A045-63B090DD2E90}"/>
              </a:ext>
            </a:extLst>
          </p:cNvPr>
          <p:cNvSpPr txBox="1"/>
          <p:nvPr/>
        </p:nvSpPr>
        <p:spPr>
          <a:xfrm>
            <a:off x="374657" y="5370926"/>
            <a:ext cx="7982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FF99"/>
                </a:solidFill>
                <a:latin typeface="Segoe Print" panose="02000600000000000000" pitchFamily="2" charset="0"/>
              </a:rPr>
              <a:t>Thank you for your attention</a:t>
            </a:r>
            <a:endParaRPr lang="sr-Latn-RS" sz="4000" b="1" dirty="0">
              <a:solidFill>
                <a:srgbClr val="00FF99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85D23-01BE-4E4E-A0D3-5062E1B665BB}"/>
              </a:ext>
            </a:extLst>
          </p:cNvPr>
          <p:cNvCxnSpPr>
            <a:cxnSpLocks/>
          </p:cNvCxnSpPr>
          <p:nvPr/>
        </p:nvCxnSpPr>
        <p:spPr>
          <a:xfrm>
            <a:off x="-8557" y="6333317"/>
            <a:ext cx="9171606" cy="8145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C4B1AB-C50F-4CDE-AD2E-67093D6F3597}"/>
              </a:ext>
            </a:extLst>
          </p:cNvPr>
          <p:cNvSpPr txBox="1"/>
          <p:nvPr/>
        </p:nvSpPr>
        <p:spPr>
          <a:xfrm>
            <a:off x="285327" y="3906634"/>
            <a:ext cx="3533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Follow us</a:t>
            </a:r>
            <a:r>
              <a:rPr lang="sr-Latn-RS" altLang="en-US" sz="2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 on </a:t>
            </a:r>
            <a:r>
              <a:rPr lang="sr-Latn-RS" altLang="en-US" sz="2000" b="1" dirty="0" err="1">
                <a:solidFill>
                  <a:srgbClr val="00FFFF"/>
                </a:solidFill>
                <a:latin typeface="Century Gothic" panose="020B0502020202020204" pitchFamily="34" charset="0"/>
              </a:rPr>
              <a:t>social</a:t>
            </a:r>
            <a:r>
              <a:rPr lang="sr-Latn-RS" altLang="en-US" sz="2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 </a:t>
            </a:r>
            <a:r>
              <a:rPr lang="sr-Latn-RS" altLang="en-US" sz="2000" b="1" dirty="0" err="1">
                <a:solidFill>
                  <a:srgbClr val="00FFFF"/>
                </a:solidFill>
                <a:latin typeface="Century Gothic" panose="020B0502020202020204" pitchFamily="34" charset="0"/>
              </a:rPr>
              <a:t>media</a:t>
            </a:r>
            <a:r>
              <a:rPr lang="sr-Latn-RS" altLang="en-US" sz="2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:</a:t>
            </a:r>
            <a:endParaRPr lang="en-US" altLang="en-US" sz="2000" b="1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B461D8-0036-4DC0-958C-CFA913321C18}"/>
              </a:ext>
            </a:extLst>
          </p:cNvPr>
          <p:cNvSpPr txBox="1"/>
          <p:nvPr/>
        </p:nvSpPr>
        <p:spPr>
          <a:xfrm>
            <a:off x="-15897" y="4269227"/>
            <a:ext cx="4751619" cy="1169551"/>
          </a:xfrm>
          <a:prstGeom prst="rect">
            <a:avLst/>
          </a:prstGeom>
          <a:solidFill>
            <a:srgbClr val="CCFFCC">
              <a:alpha val="32000"/>
            </a:srgb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Youtube</a:t>
            </a:r>
            <a:r>
              <a:rPr lang="en-US" altLang="en-US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US" sz="1000" dirty="0">
                <a:latin typeface="Century Gothic" panose="020B0502020202020204" pitchFamily="34" charset="0"/>
              </a:rPr>
              <a:t>(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https://www.youtube.com/watch?v=QHUE1SSARdU</a:t>
            </a:r>
            <a:r>
              <a:rPr lang="en-GB" altLang="en-US" sz="1000" dirty="0">
                <a:latin typeface="Century Gothic" panose="020B0502020202020204" pitchFamily="34" charset="0"/>
              </a:rPr>
              <a:t>). 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rgbClr val="FF66FF"/>
                </a:solidFill>
                <a:latin typeface="Century Gothic" panose="020B0502020202020204" pitchFamily="34" charset="0"/>
              </a:rPr>
              <a:t>Research gate</a:t>
            </a:r>
            <a:r>
              <a:rPr lang="en-GB" altLang="en-US" sz="1000" dirty="0">
                <a:solidFill>
                  <a:srgbClr val="FF66F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https://www.researchgate.net/project/LEAPSyn-SCI-Late-Embryogenesis-Abundant-Proteins-Structural-Characterisation-and-Interaction-with-a-Synuclein-2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Twitter</a:t>
            </a:r>
            <a:r>
              <a:rPr lang="en-GB" altLang="en-US" sz="1000" dirty="0">
                <a:solidFill>
                  <a:srgbClr val="00FFFF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https://twitter.com/leapsyn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Instagram</a:t>
            </a:r>
            <a:r>
              <a:rPr lang="en-GB" altLang="en-US" sz="1000" dirty="0">
                <a:solidFill>
                  <a:schemeClr val="accent3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https://www.instagram.com/leapsyn_sci/?hl=fr-ca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Facebook</a:t>
            </a:r>
            <a:r>
              <a:rPr lang="en-GB" altLang="en-US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:</a:t>
            </a:r>
            <a:r>
              <a:rPr lang="en-GB" altLang="en-US" sz="1000" dirty="0">
                <a:solidFill>
                  <a:srgbClr val="6600F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https://www.facebook.com/leapsynsci/</a:t>
            </a:r>
            <a:endParaRPr lang="en-US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52D4A-1266-4A67-8161-B4E3013AA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25" b="82823" l="22768" r="91419"/>
                    </a14:imgEffect>
                  </a14:imgLayer>
                </a14:imgProps>
              </a:ext>
            </a:extLst>
          </a:blip>
          <a:srcRect l="14187" t="8125" b="8877"/>
          <a:stretch/>
        </p:blipFill>
        <p:spPr>
          <a:xfrm>
            <a:off x="1766748" y="5801774"/>
            <a:ext cx="1370514" cy="14315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335BA8-D0DD-40A1-894D-E8DF57554173}"/>
              </a:ext>
            </a:extLst>
          </p:cNvPr>
          <p:cNvSpPr txBox="1"/>
          <p:nvPr/>
        </p:nvSpPr>
        <p:spPr>
          <a:xfrm>
            <a:off x="293015" y="0"/>
            <a:ext cx="7632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That`s Why, </a:t>
            </a:r>
            <a:r>
              <a:rPr lang="sr-Latn-RS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</a:t>
            </a:r>
            <a:r>
              <a:rPr lang="en-GB" sz="32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ll</a:t>
            </a:r>
            <a:r>
              <a:rPr lang="en-GB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Together</a:t>
            </a:r>
            <a:r>
              <a:rPr lang="sr-Latn-RS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, </a:t>
            </a:r>
            <a:r>
              <a:rPr lang="sr-Latn-RS" sz="32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We</a:t>
            </a:r>
            <a:r>
              <a:rPr lang="en-GB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Have to: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00E872-B722-4352-9FE2-DD79235B5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227174"/>
              </p:ext>
            </p:extLst>
          </p:nvPr>
        </p:nvGraphicFramePr>
        <p:xfrm>
          <a:off x="-1504008" y="1013882"/>
          <a:ext cx="8509940" cy="246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60BAB395-8ADC-45D6-8C10-50C159EFC7CD}"/>
              </a:ext>
            </a:extLst>
          </p:cNvPr>
          <p:cNvGrpSpPr/>
          <p:nvPr/>
        </p:nvGrpSpPr>
        <p:grpSpPr>
          <a:xfrm>
            <a:off x="5039345" y="2152989"/>
            <a:ext cx="3197948" cy="3144448"/>
            <a:chOff x="5332923" y="3845714"/>
            <a:chExt cx="3911889" cy="384644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388580-8511-47AC-A230-3F002C355228}"/>
                </a:ext>
              </a:extLst>
            </p:cNvPr>
            <p:cNvGrpSpPr/>
            <p:nvPr/>
          </p:nvGrpSpPr>
          <p:grpSpPr>
            <a:xfrm>
              <a:off x="5332923" y="3845714"/>
              <a:ext cx="3911889" cy="3846445"/>
              <a:chOff x="4467964" y="2879467"/>
              <a:chExt cx="3911889" cy="3846445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C6242EE-EF9F-47D9-A164-D3D927598078}"/>
                  </a:ext>
                </a:extLst>
              </p:cNvPr>
              <p:cNvGrpSpPr/>
              <p:nvPr/>
            </p:nvGrpSpPr>
            <p:grpSpPr>
              <a:xfrm>
                <a:off x="4877101" y="3352839"/>
                <a:ext cx="2990006" cy="2990006"/>
                <a:chOff x="5538671" y="3389554"/>
                <a:chExt cx="2990006" cy="2990006"/>
              </a:xfrm>
            </p:grpSpPr>
            <p:sp>
              <p:nvSpPr>
                <p:cNvPr id="42" name="Flowchart: Connector 41">
                  <a:extLst>
                    <a:ext uri="{FF2B5EF4-FFF2-40B4-BE49-F238E27FC236}">
                      <a16:creationId xmlns:a16="http://schemas.microsoft.com/office/drawing/2014/main" id="{1177785F-AE31-45D7-990B-8953C284EBB2}"/>
                    </a:ext>
                  </a:extLst>
                </p:cNvPr>
                <p:cNvSpPr/>
                <p:nvPr/>
              </p:nvSpPr>
              <p:spPr>
                <a:xfrm>
                  <a:off x="5538671" y="3389554"/>
                  <a:ext cx="2990006" cy="2990006"/>
                </a:xfrm>
                <a:prstGeom prst="flowChartConnector">
                  <a:avLst/>
                </a:prstGeom>
                <a:solidFill>
                  <a:schemeClr val="bg1">
                    <a:alpha val="72000"/>
                  </a:schemeClr>
                </a:solidFill>
                <a:ln w="793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58009D8-A899-4FE3-B4D3-C20F843FE970}"/>
                    </a:ext>
                  </a:extLst>
                </p:cNvPr>
                <p:cNvSpPr txBox="1"/>
                <p:nvPr/>
              </p:nvSpPr>
              <p:spPr>
                <a:xfrm>
                  <a:off x="5784838" y="3484975"/>
                  <a:ext cx="2503729" cy="801522"/>
                </a:xfrm>
                <a:custGeom>
                  <a:avLst/>
                  <a:gdLst>
                    <a:gd name="connsiteX0" fmla="*/ 0 w 2503729"/>
                    <a:gd name="connsiteY0" fmla="*/ 0 h 801522"/>
                    <a:gd name="connsiteX1" fmla="*/ 475709 w 2503729"/>
                    <a:gd name="connsiteY1" fmla="*/ 0 h 801522"/>
                    <a:gd name="connsiteX2" fmla="*/ 976454 w 2503729"/>
                    <a:gd name="connsiteY2" fmla="*/ 0 h 801522"/>
                    <a:gd name="connsiteX3" fmla="*/ 1452163 w 2503729"/>
                    <a:gd name="connsiteY3" fmla="*/ 0 h 801522"/>
                    <a:gd name="connsiteX4" fmla="*/ 2002983 w 2503729"/>
                    <a:gd name="connsiteY4" fmla="*/ 0 h 801522"/>
                    <a:gd name="connsiteX5" fmla="*/ 2503729 w 2503729"/>
                    <a:gd name="connsiteY5" fmla="*/ 0 h 801522"/>
                    <a:gd name="connsiteX6" fmla="*/ 2503729 w 2503729"/>
                    <a:gd name="connsiteY6" fmla="*/ 416791 h 801522"/>
                    <a:gd name="connsiteX7" fmla="*/ 2503729 w 2503729"/>
                    <a:gd name="connsiteY7" fmla="*/ 801522 h 801522"/>
                    <a:gd name="connsiteX8" fmla="*/ 2002983 w 2503729"/>
                    <a:gd name="connsiteY8" fmla="*/ 801522 h 801522"/>
                    <a:gd name="connsiteX9" fmla="*/ 1552312 w 2503729"/>
                    <a:gd name="connsiteY9" fmla="*/ 801522 h 801522"/>
                    <a:gd name="connsiteX10" fmla="*/ 1101641 w 2503729"/>
                    <a:gd name="connsiteY10" fmla="*/ 801522 h 801522"/>
                    <a:gd name="connsiteX11" fmla="*/ 676007 w 2503729"/>
                    <a:gd name="connsiteY11" fmla="*/ 801522 h 801522"/>
                    <a:gd name="connsiteX12" fmla="*/ 0 w 2503729"/>
                    <a:gd name="connsiteY12" fmla="*/ 801522 h 801522"/>
                    <a:gd name="connsiteX13" fmla="*/ 0 w 2503729"/>
                    <a:gd name="connsiteY13" fmla="*/ 408776 h 801522"/>
                    <a:gd name="connsiteX14" fmla="*/ 0 w 2503729"/>
                    <a:gd name="connsiteY14" fmla="*/ 0 h 80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03729" h="801522" extrusionOk="0">
                      <a:moveTo>
                        <a:pt x="0" y="0"/>
                      </a:moveTo>
                      <a:cubicBezTo>
                        <a:pt x="157451" y="-4065"/>
                        <a:pt x="336355" y="43955"/>
                        <a:pt x="475709" y="0"/>
                      </a:cubicBezTo>
                      <a:cubicBezTo>
                        <a:pt x="615063" y="-43955"/>
                        <a:pt x="772298" y="35863"/>
                        <a:pt x="976454" y="0"/>
                      </a:cubicBezTo>
                      <a:cubicBezTo>
                        <a:pt x="1180611" y="-35863"/>
                        <a:pt x="1352637" y="34431"/>
                        <a:pt x="1452163" y="0"/>
                      </a:cubicBezTo>
                      <a:cubicBezTo>
                        <a:pt x="1551689" y="-34431"/>
                        <a:pt x="1876562" y="19072"/>
                        <a:pt x="2002983" y="0"/>
                      </a:cubicBezTo>
                      <a:cubicBezTo>
                        <a:pt x="2129404" y="-19072"/>
                        <a:pt x="2259608" y="53141"/>
                        <a:pt x="2503729" y="0"/>
                      </a:cubicBezTo>
                      <a:cubicBezTo>
                        <a:pt x="2505529" y="204450"/>
                        <a:pt x="2494428" y="213718"/>
                        <a:pt x="2503729" y="416791"/>
                      </a:cubicBezTo>
                      <a:cubicBezTo>
                        <a:pt x="2513030" y="619864"/>
                        <a:pt x="2488375" y="652272"/>
                        <a:pt x="2503729" y="801522"/>
                      </a:cubicBezTo>
                      <a:cubicBezTo>
                        <a:pt x="2352981" y="861502"/>
                        <a:pt x="2167486" y="783570"/>
                        <a:pt x="2002983" y="801522"/>
                      </a:cubicBezTo>
                      <a:cubicBezTo>
                        <a:pt x="1838480" y="819474"/>
                        <a:pt x="1724266" y="778826"/>
                        <a:pt x="1552312" y="801522"/>
                      </a:cubicBezTo>
                      <a:cubicBezTo>
                        <a:pt x="1380358" y="824218"/>
                        <a:pt x="1242281" y="756080"/>
                        <a:pt x="1101641" y="801522"/>
                      </a:cubicBezTo>
                      <a:cubicBezTo>
                        <a:pt x="961001" y="846964"/>
                        <a:pt x="869138" y="785186"/>
                        <a:pt x="676007" y="801522"/>
                      </a:cubicBezTo>
                      <a:cubicBezTo>
                        <a:pt x="482876" y="817858"/>
                        <a:pt x="303089" y="721014"/>
                        <a:pt x="0" y="801522"/>
                      </a:cubicBezTo>
                      <a:cubicBezTo>
                        <a:pt x="-25349" y="700733"/>
                        <a:pt x="37108" y="534021"/>
                        <a:pt x="0" y="408776"/>
                      </a:cubicBezTo>
                      <a:cubicBezTo>
                        <a:pt x="-37108" y="283531"/>
                        <a:pt x="15432" y="123521"/>
                        <a:pt x="0" y="0"/>
                      </a:cubicBezTo>
                      <a:close/>
                    </a:path>
                  </a:pathLst>
                </a:custGeom>
                <a:noFill/>
                <a:ln w="22225">
                  <a:noFill/>
                  <a:extLst>
                    <a:ext uri="{C807C97D-BFC1-408E-A445-0C87EB9F89A2}">
                      <ask:lineSketchStyleProps xmlns:ask="http://schemas.microsoft.com/office/drawing/2018/sketchyshapes" sd="600260080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>
                  <a:softEdge rad="76200"/>
                </a:effectLst>
              </p:spPr>
              <p:txBody>
                <a:bodyPr wrap="square" lIns="108000" tIns="108000" rIns="0">
                  <a:noAutofit/>
                </a:bodyPr>
                <a:lstStyle>
                  <a:defPPr>
                    <a:defRPr lang="ru-RU"/>
                  </a:defPPr>
                  <a:lvl1pPr>
                    <a:defRPr b="1">
                      <a:latin typeface="Century Gothic" panose="020B0502020202020204" pitchFamily="34" charset="0"/>
                    </a:defRPr>
                  </a:lvl1pPr>
                </a:lstStyle>
                <a:p>
                  <a:pPr algn="ctr"/>
                  <a:endParaRPr lang="sr-Latn-RS" sz="2000" spc="3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41" name="Graphic 40" descr="Bullseye outline">
                <a:extLst>
                  <a:ext uri="{FF2B5EF4-FFF2-40B4-BE49-F238E27FC236}">
                    <a16:creationId xmlns:a16="http://schemas.microsoft.com/office/drawing/2014/main" id="{FA30E1C1-8B3E-4693-8B12-C19F9C141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467964" y="2879467"/>
                <a:ext cx="3911889" cy="3846445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74AC5F-EFF3-48A0-A893-5C1B7BEA77CA}"/>
                </a:ext>
              </a:extLst>
            </p:cNvPr>
            <p:cNvSpPr txBox="1"/>
            <p:nvPr/>
          </p:nvSpPr>
          <p:spPr>
            <a:xfrm>
              <a:off x="5863931" y="5086839"/>
              <a:ext cx="2849872" cy="1618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…and </a:t>
              </a:r>
              <a:r>
                <a:rPr lang="sr-Latn-RS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hat is </a:t>
              </a:r>
            </a:p>
            <a:p>
              <a:pPr algn="ctr"/>
              <a:r>
                <a:rPr lang="en-GB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One </a:t>
              </a:r>
              <a:r>
                <a:rPr lang="sr-Latn-RS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More</a:t>
              </a:r>
            </a:p>
            <a:p>
              <a:pPr algn="ctr"/>
              <a:r>
                <a:rPr lang="en-GB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Goal of </a:t>
              </a:r>
              <a:r>
                <a:rPr lang="en-GB" sz="2000" b="1" spc="300" dirty="0">
                  <a:solidFill>
                    <a:srgbClr val="6600FF"/>
                  </a:solidFill>
                  <a:latin typeface="Century Gothic" panose="020B0502020202020204" pitchFamily="34" charset="0"/>
                </a:rPr>
                <a:t>LEAPSyn-SCI</a:t>
              </a:r>
            </a:p>
          </p:txBody>
        </p:sp>
      </p:grpSp>
      <p:sp>
        <p:nvSpPr>
          <p:cNvPr id="29" name="Google Shape;103;p1">
            <a:extLst>
              <a:ext uri="{FF2B5EF4-FFF2-40B4-BE49-F238E27FC236}">
                <a16:creationId xmlns:a16="http://schemas.microsoft.com/office/drawing/2014/main" id="{7C96B00B-7472-4A47-B7F5-7238334F0EA1}"/>
              </a:ext>
            </a:extLst>
          </p:cNvPr>
          <p:cNvSpPr txBox="1"/>
          <p:nvPr/>
        </p:nvSpPr>
        <p:spPr>
          <a:xfrm>
            <a:off x="0" y="6353594"/>
            <a:ext cx="9131491" cy="5512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>
            <a:solidFill>
              <a:srgbClr val="6D6D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105;p1" descr="Fond za nauku">
            <a:extLst>
              <a:ext uri="{FF2B5EF4-FFF2-40B4-BE49-F238E27FC236}">
                <a16:creationId xmlns:a16="http://schemas.microsoft.com/office/drawing/2014/main" id="{92309716-85EF-4F30-B2E1-61F92515B99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4286" t="15559" r="69139" b="15331"/>
          <a:stretch/>
        </p:blipFill>
        <p:spPr>
          <a:xfrm>
            <a:off x="0" y="6379065"/>
            <a:ext cx="570654" cy="5134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04;p1">
            <a:extLst>
              <a:ext uri="{FF2B5EF4-FFF2-40B4-BE49-F238E27FC236}">
                <a16:creationId xmlns:a16="http://schemas.microsoft.com/office/drawing/2014/main" id="{67DDE3A1-EA04-4366-A483-52370B89ED57}"/>
              </a:ext>
            </a:extLst>
          </p:cNvPr>
          <p:cNvSpPr txBox="1"/>
          <p:nvPr/>
        </p:nvSpPr>
        <p:spPr>
          <a:xfrm>
            <a:off x="464837" y="6404978"/>
            <a:ext cx="5271069" cy="46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Science Fund of the 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sym typeface="Teko"/>
              </a:rPr>
              <a:t>Republic of Serbia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sym typeface="Teko"/>
              </a:rPr>
              <a:t>Program for Excellent Projects </a:t>
            </a: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of Young Researchers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0C51B0-51EB-42C4-B20F-D130634AB8C3}"/>
              </a:ext>
            </a:extLst>
          </p:cNvPr>
          <p:cNvSpPr txBox="1"/>
          <p:nvPr/>
        </p:nvSpPr>
        <p:spPr>
          <a:xfrm>
            <a:off x="5666980" y="6519076"/>
            <a:ext cx="310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April 11, 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World Parkinson’s Disease Day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9354E38-1670-418F-828F-11CF7CE10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6862" y="6366163"/>
            <a:ext cx="450900" cy="576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076472-BDCB-40BD-8AC1-BDF8835F4C91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541576" y="891271"/>
            <a:ext cx="566928" cy="5516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65109-4A70-4BCF-9730-6FAD6CF614BD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8532440" y="1517342"/>
            <a:ext cx="566928" cy="5181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99F12B-5206-41D9-9C9C-2F226DB7F937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8534400" y="2626661"/>
            <a:ext cx="566928" cy="5352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BD8FD-1390-4862-B1C9-B1A936A22B01}"/>
              </a:ext>
            </a:extLst>
          </p:cNvPr>
          <p:cNvPicPr>
            <a:picLocks/>
          </p:cNvPicPr>
          <p:nvPr/>
        </p:nvPicPr>
        <p:blipFill rotWithShape="1">
          <a:blip r:embed="rId19"/>
          <a:srcRect t="23823"/>
          <a:stretch/>
        </p:blipFill>
        <p:spPr>
          <a:xfrm>
            <a:off x="8532440" y="2090765"/>
            <a:ext cx="566928" cy="4836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1FA4F3-2783-4732-A8DC-F096607D7D50}"/>
              </a:ext>
            </a:extLst>
          </p:cNvPr>
          <p:cNvPicPr>
            <a:picLocks/>
          </p:cNvPicPr>
          <p:nvPr/>
        </p:nvPicPr>
        <p:blipFill rotWithShape="1">
          <a:blip r:embed="rId20"/>
          <a:srcRect t="10915"/>
          <a:stretch/>
        </p:blipFill>
        <p:spPr>
          <a:xfrm>
            <a:off x="8534399" y="3218276"/>
            <a:ext cx="566928" cy="6028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405E29-A382-4720-9F7E-F5B08A5BBFCD}"/>
              </a:ext>
            </a:extLst>
          </p:cNvPr>
          <p:cNvPicPr>
            <a:picLocks/>
          </p:cNvPicPr>
          <p:nvPr/>
        </p:nvPicPr>
        <p:blipFill rotWithShape="1">
          <a:blip r:embed="rId21"/>
          <a:srcRect t="8438"/>
          <a:stretch/>
        </p:blipFill>
        <p:spPr>
          <a:xfrm>
            <a:off x="8532440" y="3861067"/>
            <a:ext cx="566928" cy="597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82CFE0-9385-44B4-ACF0-8D44E8CA6DE3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8534399" y="4509619"/>
            <a:ext cx="566928" cy="5128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F44B10-577A-448E-998F-FBD4FCAE5CFA}"/>
              </a:ext>
            </a:extLst>
          </p:cNvPr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8532440" y="5640729"/>
            <a:ext cx="566928" cy="3805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E70F31F-BAA2-4139-962A-363AFEFE173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49439"/>
          <a:stretch/>
        </p:blipFill>
        <p:spPr>
          <a:xfrm>
            <a:off x="8532440" y="5054368"/>
            <a:ext cx="566928" cy="5348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17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75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09676 L -0.16129 -0.09653 L -0.12709 -0.0993 C -0.1257 -0.09954 -0.12171 -0.10116 -0.12292 -0.10069 L -0.1533 -0.09259 C -0.15261 -0.09028 -0.15209 -0.08796 -0.15122 -0.08588 C -0.14462 -0.06829 -0.15139 -0.08981 -0.14618 -0.07245 C -0.14549 -0.06667 -0.14844 -0.05694 -0.14428 -0.05486 C -0.13438 -0.05 -0.12448 -0.06643 -0.11893 -0.07384 C -0.11789 -0.07963 -0.1165 -0.08542 -0.11598 -0.0912 C -0.11528 -0.09745 -0.11285 -0.11597 -0.11493 -0.11018 C -0.11893 -0.09884 -0.12049 -0.08611 -0.12205 -0.07384 C -0.12257 -0.06782 -0.12796 -0.05879 -0.12396 -0.05625 C -0.12118 -0.0544 -0.11372 -0.07616 -0.11181 -0.07917 C -0.11112 -0.08032 -0.1099 -0.08102 -0.10886 -0.08194 C -0.10816 -0.0787 -0.1073 -0.07569 -0.10678 -0.07245 C -0.10556 -0.06389 -0.10539 -0.05509 -0.10382 -0.04676 C -0.1033 -0.04467 -0.10226 -0.04259 -0.1007 -0.04143 C -0.09862 -0.03981 -0.09601 -0.03958 -0.09375 -0.03866 C -0.09167 -0.03958 -0.08941 -0.03981 -0.08768 -0.04143 C -0.08664 -0.04236 -0.08612 -0.04398 -0.08559 -0.04537 C -0.08403 -0.04977 -0.08299 -0.0544 -0.0816 -0.05903 C -0.08125 -0.06157 -0.08108 -0.06435 -0.08056 -0.06713 C -0.07882 -0.07569 -0.07553 -0.07639 -0.08455 -0.06829 C -0.08525 -0.06528 -0.08716 -0.06204 -0.08664 -0.05903 C -0.08542 -0.05116 -0.07952 -0.05648 -0.07761 -0.05764 C -0.05851 -0.08009 -0.06198 -0.06898 -0.05834 -0.0831 C -0.05799 -0.07639 -0.05782 -0.06967 -0.0573 -0.06296 C -0.05712 -0.06065 -0.05712 -0.05417 -0.05625 -0.05625 C -0.05504 -0.05995 -0.05556 -0.06435 -0.05539 -0.06829 C -0.054 -0.08426 -0.05521 -0.07731 -0.0533 -0.08727 C -0.05157 -0.08194 -0.04931 -0.07662 -0.04827 -0.07106 C -0.04723 -0.06574 -0.04931 -0.05949 -0.04723 -0.05486 C -0.04618 -0.05278 -0.04428 -0.0581 -0.04323 -0.06018 C -0.02605 -0.09629 -0.03716 -0.08542 -0.02605 -0.09537 C -0.02535 -0.0912 -0.02448 -0.08727 -0.02396 -0.0831 C -0.02136 -0.05972 -0.02431 -0.0544 -0.01893 -0.07106 C -0.01858 -0.07639 -0.01875 -0.08194 -0.01789 -0.08727 C -0.01737 -0.09143 -0.01493 -0.0993 -0.01493 -0.09907 C -0.01459 -0.09305 -0.01389 -0.0868 -0.01389 -0.08055 C -0.01389 -0.07245 -0.01441 -0.06435 -0.01493 -0.05625 C -0.01528 -0.0544 -0.01667 -0.0493 -0.01598 -0.05092 C -0.00018 -0.08032 -0.02535 -0.05787 0.01944 -0.08055 C 0.021 -0.08379 0.025 -0.09028 0.01632 -0.08055 C 0.01545 -0.0794 0.0151 -0.07778 0.01441 -0.07639 C 0.00572 -0.06296 0.0151 -0.08055 0.00625 -0.06296 C 0.0059 -0.06065 0.00364 -0.05648 0.0052 -0.05625 C 0.02013 -0.05417 0.01232 -0.06111 0.01944 -0.06435 C 0.02239 -0.06574 0.02552 -0.0662 0.02847 -0.06713 C 0.0302 -0.06921 0.03229 -0.07106 0.0335 -0.07384 C 0.03784 -0.08333 0.03055 -0.07917 0.03854 -0.08194 C 0.03732 -0.07592 0.03524 -0.07037 0.03454 -0.06435 C 0.03211 -0.04305 0.05798 -0.05717 0.06493 -0.05764 C 0.06788 -0.05856 0.07239 -0.05671 0.07395 -0.06018 C 0.07534 -0.06342 0.071 -0.06643 0.06996 -0.06967 C 0.06909 -0.07222 0.06857 -0.075 0.06788 -0.07778 C 0.05572 -0.03356 0.0592 -0.05139 0.05486 -0.02523 C 0.05208 -0.02986 0.0493 -0.03426 0.0467 -0.03866 C 0.046 -0.04004 0.04392 -0.04143 0.04461 -0.04282 C 0.04618 -0.04583 0.0493 -0.04653 0.05173 -0.04815 C 0.05711 -0.05185 0.06319 -0.05301 0.06892 -0.05486 C 0.08177 -0.07199 0.06666 -0.04954 0.07604 -0.07245 C 0.07673 -0.0743 0.07934 -0.07454 0.08003 -0.07639 C 0.08038 -0.07778 0.07795 -0.07546 0.07708 -0.075 C 0.07656 -0.07361 0.07326 -0.06389 0.07395 -0.06157 C 0.07465 -0.05972 0.07673 -0.05995 0.07795 -0.05903 C 0.08281 -0.05995 0.08784 -0.05903 0.09218 -0.06157 C 0.09513 -0.06342 0.09531 -0.07292 0.09618 -0.07639 C 0.0967 -0.07847 0.09687 -0.08079 0.09826 -0.08194 C 0.10034 -0.08333 0.10295 -0.08264 0.1052 -0.0831 C 0.10295 -0.0706 0.10625 -0.08611 0.10138 -0.07106 C 0.10069 -0.06944 0.10052 -0.06759 0.1 -0.06574 C 0.10086 -0.06342 0.10086 -0.06065 0.10225 -0.05903 C 0.10729 -0.05301 0.1092 -0.05486 0.11441 -0.05625 C 0.11632 -0.06111 0.11788 -0.06667 0.12048 -0.07106 C 0.12204 -0.07384 0.125 -0.075 0.12656 -0.07778 C 0.12777 -0.08009 0.12847 -0.08866 0.12847 -0.08588 C 0.12847 -0.07685 0.12725 -0.07546 0.12447 -0.06967 C 0.12413 -0.06782 0.12291 -0.06597 0.12343 -0.06435 C 0.12569 -0.05972 0.12951 -0.05694 0.13263 -0.05347 C 0.13368 -0.05208 0.13507 -0.05046 0.13663 -0.04954 C 0.13836 -0.04861 0.14062 -0.04861 0.1427 -0.04815 C 0.14531 -0.04954 0.14809 -0.05069 0.15052 -0.05231 C 0.15208 -0.05301 0.15329 -0.05463 0.15486 -0.05486 C 0.15746 -0.05509 0.16024 -0.05393 0.16284 -0.05347 C 0.16406 -0.06481 0.16319 -0.07662 0.16597 -0.08727 C 0.16701 -0.09167 0.17152 -0.09305 0.17395 -0.09676 C 0.18142 -0.10764 0.16666 -0.09745 0.18402 -0.10602 C 0.19166 -0.10347 0.18836 -0.10602 0.18003 -0.09792 C 0.17847 -0.09653 0.17725 -0.09444 0.17621 -0.09259 C 0.16875 -0.07268 0.17552 -0.09768 0.18611 -0.08194 C 0.18802 -0.07893 0.18281 -0.07546 0.18107 -0.07245 C 0.18055 -0.06852 0.17899 -0.06157 0.18107 -0.05764 C 0.18194 -0.05602 0.18368 -0.05579 0.18507 -0.05486 C 0.18836 -0.05625 0.19218 -0.05648 0.19513 -0.05903 C 0.19704 -0.06042 0.20052 -0.06759 0.20225 -0.07106 C 0.20329 -0.07685 0.20312 -0.08333 0.2052 -0.08866 C 0.2059 -0.09004 0.20798 -0.0875 0.20833 -0.08588 C 0.20972 -0.07801 0.20972 -0.06967 0.21041 -0.06157 C 0.21302 -0.06713 0.21597 -0.07222 0.2184 -0.07778 C 0.21927 -0.07986 0.21927 -0.08264 0.22048 -0.08449 C 0.22118 -0.08565 0.22239 -0.08542 0.22343 -0.08588 C 0.22934 -0.08495 0.23246 -0.08657 0.23559 -0.07917 C 0.23663 -0.07662 0.23611 -0.06921 0.23854 -0.06713 C 0.24097 -0.06504 0.24392 -0.06528 0.2467 -0.06435 C 0.25034 -0.06667 0.25451 -0.06782 0.25781 -0.07106 C 0.26041 -0.07384 0.26111 -0.0956 0.25902 -0.06435 C 0.25989 -0.06342 0.26041 -0.0618 0.2618 -0.06157 C 0.26354 -0.06134 0.26527 -0.06273 0.26684 -0.06296 C 0.26961 -0.06342 0.27222 -0.06389 0.275 -0.06435 C 0.27638 -0.06481 0.27864 -0.06389 0.27899 -0.06574 C 0.27986 -0.07014 0.27795 -0.07454 0.27795 -0.07917 C 0.27795 -0.08055 0.27864 -0.08194 0.27899 -0.0831 C 0.28055 -0.0581 0.28159 -0.07384 0.27395 -0.04537 C 0.27083 -0.0331 0.27413 -0.03889 0.26892 -0.03194 C 0.26892 -0.03171 0.26753 -0.02222 0.26597 -0.02268 C 0.26319 -0.02292 0.26111 -0.02616 0.25902 -0.02801 C 0.2592 -0.03055 0.25798 -0.03472 0.25989 -0.03611 C 0.26649 -0.04074 0.27395 -0.0412 0.28107 -0.04421 C 0.2835 -0.04514 0.28576 -0.04676 0.28819 -0.04815 C 0.2927 -0.06042 0.28663 -0.04606 0.29843 -0.06435 L 0.30329 -0.07245 C 0.30347 -0.07384 0.3052 -0.07708 0.30434 -0.07639 C 0.30121 -0.07477 0.29739 -0.07268 0.296 -0.06829 C 0.29496 -0.06412 0.29583 -0.05833 0.29843 -0.05486 C 0.29982 -0.05231 0.30347 -0.05393 0.30625 -0.05347 C 0.30972 -0.05486 0.31857 -0.05787 0.32152 -0.06018 C 0.32274 -0.06111 0.32274 -0.06319 0.32343 -0.06435 C 0.325 -0.06667 0.32656 -0.06921 0.32847 -0.07106 C 0.33072 -0.07315 0.33316 -0.07477 0.33576 -0.07639 C 0.33489 -0.07824 0.33507 -0.08241 0.3335 -0.08194 C 0.32777 -0.07963 0.32829 -0.06967 0.32743 -0.06435 C 0.32777 -0.06204 0.32725 -0.05903 0.32847 -0.05764 C 0.3302 -0.05579 0.33246 -0.05602 0.33454 -0.05625 C 0.33906 -0.05671 0.34513 -0.05879 0.34965 -0.06018 C 0.36718 -0.07592 0.34461 -0.05324 0.35781 -0.07639 C 0.35868 -0.07801 0.3585 -0.07292 0.35885 -0.07106 C 0.35937 -0.06829 0.36024 -0.06574 0.36076 -0.06296 C 0.36302 -0.02292 0.36024 -0.05579 0.36493 -0.07778 C 0.36562 -0.08171 0.37274 -0.08472 0.375 -0.08588 C 0.39305 -0.07616 0.37621 -0.08426 0.42135 -0.08194 C 0.42378 -0.08171 0.42621 -0.08102 0.42847 -0.08055 C 0.43125 -0.08102 0.43593 -0.07824 0.43663 -0.08194 C 0.43802 -0.08958 0.42517 -0.08472 0.42447 -0.08449 C 0.4243 -0.08287 0.41996 -0.06366 0.42447 -0.05903 C 0.42517 -0.05787 0.42656 -0.06065 0.42743 -0.06157 C 0.42934 -0.06366 0.43072 -0.0662 0.43263 -0.06829 C 0.43524 -0.08264 0.43177 -0.06481 0.43159 -0.05903 C 0.43142 -0.05625 0.43229 -0.05347 0.43263 -0.05092 C 0.43593 -0.05185 0.43975 -0.05092 0.4427 -0.05347 C 0.44479 -0.05555 0.44427 -0.06018 0.44566 -0.06296 C 0.4467 -0.06504 0.44843 -0.06667 0.44947 -0.06829 C 0.45 -0.0743 0.45 -0.08009 0.45069 -0.08588 C 0.45104 -0.0875 0.45329 -0.09143 0.45277 -0.08981 C 0.44357 -0.0625 0.44913 -0.08518 0.44375 -0.05903 C 0.44531 -0.0544 0.44566 -0.04838 0.44878 -0.04537 C 0.45138 -0.04282 0.46163 -0.04954 0.46388 -0.05092 C 0.46215 -0.06018 0.4618 -0.06597 0.45677 -0.07384 C 0.45503 -0.07616 0.45277 -0.07731 0.45069 -0.07917 C 0.45034 -0.08102 0.44878 -0.0831 0.44947 -0.08449 C 0.45086 -0.08634 0.45312 -0.08611 0.45486 -0.08588 C 0.45954 -0.08565 0.46423 -0.08403 0.46892 -0.0831 C 0.47291 -0.08403 0.4776 -0.08287 0.48107 -0.08588 C 0.48246 -0.08704 0.48055 -0.09491 0.48003 -0.09259 C 0.47812 -0.08518 0.47829 -0.07731 0.47708 -0.06967 C 0.47656 -0.06736 0.47569 -0.06528 0.475 -0.06296 C 0.47604 -0.05949 0.47569 -0.0544 0.47795 -0.05231 C 0.47916 -0.05116 0.48663 -0.05671 0.48819 -0.05764 C 0.48246 -0.0581 0.47604 -0.05555 0.471 -0.05903 C 0.46857 -0.06065 0.46996 -0.0662 0.46996 -0.06967 C 0.46996 -0.07245 0.47222 -0.07708 0.47378 -0.07778 C 0.47882 -0.08009 0.49184 -0.08125 0.49722 -0.08194 C 0.49895 -0.08241 0.50329 -0.08518 0.50225 -0.0831 C 0.49774 -0.07454 0.47916 -0.05532 0.48611 -0.06018 C 0.48975 -0.06296 0.4934 -0.06597 0.49722 -0.06829 C 0.50052 -0.07037 0.50937 -0.07361 0.51336 -0.075 C 0.51441 -0.07685 0.51614 -0.07824 0.51632 -0.08055 C 0.51684 -0.08449 0.51284 -0.08518 0.51128 -0.08588 C 0.50972 -0.08542 0.50781 -0.08565 0.50625 -0.08449 C 0.50156 -0.08102 0.50104 -0.07477 0.4993 -0.06829 C 0.49895 -0.06481 0.49809 -0.06111 0.49809 -0.05764 C 0.4993 -0.03588 0.5052 -0.04907 0.52152 -0.05625 C 0.52465 -0.0625 0.52986 -0.07268 0.53159 -0.07917 C 0.53177 -0.08102 0.5309 -0.08264 0.53055 -0.08449 C 0.5309 -0.08102 0.53159 -0.07731 0.53159 -0.07384 C 0.53159 -0.07153 0.5309 -0.06921 0.53055 -0.06713 C 0.5302 -0.06574 0.52916 -0.06157 0.52951 -0.06296 C 0.53541 -0.08287 0.53003 -0.07801 0.53958 -0.0831 C 0.54357 -0.07523 0.5401 -0.08333 0.5427 -0.07106 C 0.54305 -0.06875 0.54375 -0.06643 0.54461 -0.06435 C 0.54704 -0.05856 0.55225 -0.05278 0.55677 -0.05092 C 0.56093 -0.04907 0.56562 -0.05 0.56996 -0.04954 C 0.57031 -0.05254 0.57118 -0.05579 0.571 -0.05903 C 0.57083 -0.06227 0.56875 -0.06504 0.56892 -0.06829 C 0.56944 -0.07616 0.57152 -0.08356 0.57291 -0.0912 C 0.57326 -0.09259 0.57447 -0.09653 0.57395 -0.09537 C 0.57152 -0.08958 0.56892 -0.08379 0.56684 -0.07778 C 0.56527 -0.07292 0.56423 -0.06782 0.56284 -0.06296 C 0.56319 -0.05903 0.56111 -0.05278 0.56388 -0.05092 C 0.56736 -0.04861 0.57118 -0.05417 0.575 -0.05486 C 0.58229 -0.05648 0.58975 -0.05671 0.59722 -0.05764 C 0.59618 -0.05856 0.59479 -0.06157 0.59409 -0.06018 C 0.59236 -0.05648 0.59461 -0.04352 0.59218 -0.04676 C 0.58871 -0.05139 0.59079 -0.05949 0.5901 -0.06574 C 0.59114 -0.07477 0.59184 -0.08379 0.59322 -0.09259 C 0.59357 -0.09583 0.59357 -0.09954 0.59513 -0.10208 C 0.59583 -0.10324 0.59722 -0.10116 0.59826 -0.10069 C 0.5993 -0.09305 0.59947 -0.08518 0.60121 -0.07778 C 0.60347 -0.06921 0.61614 -0.09491 0.59826 -0.06713 C 0.59861 -0.06342 0.59809 -0.05949 0.5993 -0.05625 C 0.60312 -0.04514 0.60729 -0.04606 0.61545 -0.04282 C 0.6177 -0.04537 0.62083 -0.04722 0.62239 -0.05092 C 0.62482 -0.05648 0.62638 -0.06759 0.62743 -0.075 C 0.62621 -0.07824 0.62517 -0.08171 0.62343 -0.08449 C 0.62274 -0.08565 0.62013 -0.08727 0.62048 -0.08588 C 0.621 -0.0831 0.62274 -0.08102 0.62447 -0.07917 C 0.62795 -0.07546 0.63194 -0.07292 0.63559 -0.06967 C 0.63281 -0.0368 0.63611 -0.0794 0.63854 -0.0831 C 0.64132 -0.08727 0.6467 -0.08241 0.65069 -0.08194 C 0.65156 -0.0706 0.6493 -0.06736 0.65572 -0.06157 C 0.65729 -0.06018 0.6592 -0.05995 0.66076 -0.05903 C 0.66215 -0.05995 0.66371 -0.06042 0.66493 -0.06157 C 0.66649 -0.06342 0.66701 -0.06713 0.66892 -0.06829 C 0.67135 -0.06991 0.67708 -0.06967 0.67708 -0.06944 L 0.66493 -0.06157 " pathEditMode="relative" rAng="0" ptsTypes="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0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25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5AABD0"/>
      </a:lt2>
      <a:accent1>
        <a:srgbClr val="BFE1EB"/>
      </a:accent1>
      <a:accent2>
        <a:srgbClr val="86CBE0"/>
      </a:accent2>
      <a:accent3>
        <a:srgbClr val="FFFFFF"/>
      </a:accent3>
      <a:accent4>
        <a:srgbClr val="404040"/>
      </a:accent4>
      <a:accent5>
        <a:srgbClr val="DCEEF3"/>
      </a:accent5>
      <a:accent6>
        <a:srgbClr val="79B8CB"/>
      </a:accent6>
      <a:hlink>
        <a:srgbClr val="88D5F8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14EC2"/>
        </a:lt2>
        <a:accent1>
          <a:srgbClr val="3276D9"/>
        </a:accent1>
        <a:accent2>
          <a:srgbClr val="6CA2E8"/>
        </a:accent2>
        <a:accent3>
          <a:srgbClr val="FFFFFF"/>
        </a:accent3>
        <a:accent4>
          <a:srgbClr val="404040"/>
        </a:accent4>
        <a:accent5>
          <a:srgbClr val="ADBDE9"/>
        </a:accent5>
        <a:accent6>
          <a:srgbClr val="6192D2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5892D1"/>
        </a:lt2>
        <a:accent1>
          <a:srgbClr val="BED9EC"/>
        </a:accent1>
        <a:accent2>
          <a:srgbClr val="85B8E0"/>
        </a:accent2>
        <a:accent3>
          <a:srgbClr val="FFFFFF"/>
        </a:accent3>
        <a:accent4>
          <a:srgbClr val="404040"/>
        </a:accent4>
        <a:accent5>
          <a:srgbClr val="DBE9F4"/>
        </a:accent5>
        <a:accent6>
          <a:srgbClr val="78A6CB"/>
        </a:accent6>
        <a:hlink>
          <a:srgbClr val="89B3F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567CD0"/>
        </a:lt2>
        <a:accent1>
          <a:srgbClr val="BDC5ED"/>
        </a:accent1>
        <a:accent2>
          <a:srgbClr val="869CE2"/>
        </a:accent2>
        <a:accent3>
          <a:srgbClr val="FFFFFF"/>
        </a:accent3>
        <a:accent4>
          <a:srgbClr val="404040"/>
        </a:accent4>
        <a:accent5>
          <a:srgbClr val="DBDFF4"/>
        </a:accent5>
        <a:accent6>
          <a:srgbClr val="798DCD"/>
        </a:accent6>
        <a:hlink>
          <a:srgbClr val="7087F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5AABD0"/>
        </a:lt2>
        <a:accent1>
          <a:srgbClr val="BFE1EB"/>
        </a:accent1>
        <a:accent2>
          <a:srgbClr val="86CBE0"/>
        </a:accent2>
        <a:accent3>
          <a:srgbClr val="FFFFFF"/>
        </a:accent3>
        <a:accent4>
          <a:srgbClr val="404040"/>
        </a:accent4>
        <a:accent5>
          <a:srgbClr val="DCEEF3"/>
        </a:accent5>
        <a:accent6>
          <a:srgbClr val="79B8CB"/>
        </a:accent6>
        <a:hlink>
          <a:srgbClr val="88D5F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</TotalTime>
  <Words>477</Words>
  <Application>Microsoft Office PowerPoint</Application>
  <PresentationFormat>On-screen Show (4:3)</PresentationFormat>
  <Paragraphs>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Segoe Print</vt:lpstr>
      <vt:lpstr>Teko</vt:lpstr>
      <vt:lpstr>Times New Roman</vt:lpstr>
      <vt:lpstr>Wingdings 2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Natasa Kilibarda</dc:creator>
  <cp:lastModifiedBy>Marija Vidovic</cp:lastModifiedBy>
  <cp:revision>94</cp:revision>
  <dcterms:created xsi:type="dcterms:W3CDTF">2022-03-15T09:32:29Z</dcterms:created>
  <dcterms:modified xsi:type="dcterms:W3CDTF">2022-04-08T11:45:31Z</dcterms:modified>
</cp:coreProperties>
</file>